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9"/>
  </p:notesMasterIdLst>
  <p:sldIdLst>
    <p:sldId id="9576" r:id="rId3"/>
    <p:sldId id="265" r:id="rId4"/>
    <p:sldId id="9570" r:id="rId5"/>
    <p:sldId id="266" r:id="rId6"/>
    <p:sldId id="9526" r:id="rId7"/>
    <p:sldId id="9542" r:id="rId8"/>
    <p:sldId id="320" r:id="rId9"/>
    <p:sldId id="9571" r:id="rId10"/>
    <p:sldId id="9544" r:id="rId11"/>
    <p:sldId id="346" r:id="rId12"/>
    <p:sldId id="325" r:id="rId13"/>
    <p:sldId id="9540" r:id="rId14"/>
    <p:sldId id="333" r:id="rId15"/>
    <p:sldId id="338" r:id="rId16"/>
    <p:sldId id="688" r:id="rId17"/>
    <p:sldId id="645" r:id="rId18"/>
    <p:sldId id="747" r:id="rId19"/>
    <p:sldId id="745" r:id="rId20"/>
    <p:sldId id="9574" r:id="rId21"/>
    <p:sldId id="590" r:id="rId22"/>
    <p:sldId id="705" r:id="rId23"/>
    <p:sldId id="741" r:id="rId24"/>
    <p:sldId id="662" r:id="rId25"/>
    <p:sldId id="663" r:id="rId26"/>
    <p:sldId id="611" r:id="rId27"/>
    <p:sldId id="612" r:id="rId28"/>
    <p:sldId id="693" r:id="rId29"/>
    <p:sldId id="9573" r:id="rId30"/>
    <p:sldId id="740" r:id="rId31"/>
    <p:sldId id="9578" r:id="rId32"/>
    <p:sldId id="9563" r:id="rId33"/>
    <p:sldId id="9565" r:id="rId34"/>
    <p:sldId id="9564" r:id="rId35"/>
    <p:sldId id="9566" r:id="rId36"/>
    <p:sldId id="9535" r:id="rId37"/>
    <p:sldId id="957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5CD46-A003-445F-A860-2810F6F48B5B}" v="1288" dt="2024-09-30T08:06:51.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sorterViewPr>
    <p:cViewPr>
      <p:scale>
        <a:sx n="100" d="100"/>
        <a:sy n="100" d="100"/>
      </p:scale>
      <p:origin x="0" y="-2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yström" userId="b41240b7-efaf-41a5-92af-5bf4875fa8d0" providerId="ADAL" clId="{FDC5CD46-A003-445F-A860-2810F6F48B5B}"/>
    <pc:docChg chg="undo custSel addSld delSld modSld sldOrd addMainMaster delMainMaster">
      <pc:chgData name="Anna Byström" userId="b41240b7-efaf-41a5-92af-5bf4875fa8d0" providerId="ADAL" clId="{FDC5CD46-A003-445F-A860-2810F6F48B5B}" dt="2024-10-01T13:49:50.388" v="3781" actId="6549"/>
      <pc:docMkLst>
        <pc:docMk/>
      </pc:docMkLst>
      <pc:sldChg chg="addSp delSp modSp add del mod setBg">
        <pc:chgData name="Anna Byström" userId="b41240b7-efaf-41a5-92af-5bf4875fa8d0" providerId="ADAL" clId="{FDC5CD46-A003-445F-A860-2810F6F48B5B}" dt="2024-09-24T09:33:04.104" v="42" actId="47"/>
        <pc:sldMkLst>
          <pc:docMk/>
          <pc:sldMk cId="3408452420" sldId="256"/>
        </pc:sldMkLst>
        <pc:spChg chg="add del mod">
          <ac:chgData name="Anna Byström" userId="b41240b7-efaf-41a5-92af-5bf4875fa8d0" providerId="ADAL" clId="{FDC5CD46-A003-445F-A860-2810F6F48B5B}" dt="2024-09-24T09:28:29.147" v="24"/>
          <ac:spMkLst>
            <pc:docMk/>
            <pc:sldMk cId="3408452420" sldId="256"/>
            <ac:spMk id="15" creationId="{C25858AF-1D42-530B-F143-C9BDB4D358B9}"/>
          </ac:spMkLst>
        </pc:spChg>
        <pc:spChg chg="add mod">
          <ac:chgData name="Anna Byström" userId="b41240b7-efaf-41a5-92af-5bf4875fa8d0" providerId="ADAL" clId="{FDC5CD46-A003-445F-A860-2810F6F48B5B}" dt="2024-09-24T09:24:32.694" v="15" actId="2711"/>
          <ac:spMkLst>
            <pc:docMk/>
            <pc:sldMk cId="3408452420" sldId="256"/>
            <ac:spMk id="17" creationId="{4C6CAD0D-3FC7-A744-E438-044AF267E44C}"/>
          </ac:spMkLst>
        </pc:spChg>
        <pc:spChg chg="add mod">
          <ac:chgData name="Anna Byström" userId="b41240b7-efaf-41a5-92af-5bf4875fa8d0" providerId="ADAL" clId="{FDC5CD46-A003-445F-A860-2810F6F48B5B}" dt="2024-09-24T09:24:42.008" v="16" actId="2711"/>
          <ac:spMkLst>
            <pc:docMk/>
            <pc:sldMk cId="3408452420" sldId="256"/>
            <ac:spMk id="18" creationId="{047BE6DB-5EF5-FC1E-158B-64DCD986F8AE}"/>
          </ac:spMkLst>
        </pc:spChg>
        <pc:picChg chg="mod modCrop">
          <ac:chgData name="Anna Byström" userId="b41240b7-efaf-41a5-92af-5bf4875fa8d0" providerId="ADAL" clId="{FDC5CD46-A003-445F-A860-2810F6F48B5B}" dt="2024-09-24T09:29:51.553" v="29" actId="29295"/>
          <ac:picMkLst>
            <pc:docMk/>
            <pc:sldMk cId="3408452420" sldId="256"/>
            <ac:picMk id="14" creationId="{C85A30C9-4973-AFEB-A785-81A1956078F8}"/>
          </ac:picMkLst>
        </pc:picChg>
        <pc:picChg chg="add del mod">
          <ac:chgData name="Anna Byström" userId="b41240b7-efaf-41a5-92af-5bf4875fa8d0" providerId="ADAL" clId="{FDC5CD46-A003-445F-A860-2810F6F48B5B}" dt="2024-09-24T09:23:24.433" v="12"/>
          <ac:picMkLst>
            <pc:docMk/>
            <pc:sldMk cId="3408452420" sldId="256"/>
            <ac:picMk id="16" creationId="{601F25A3-CF5A-B126-069C-F27A332B4CD8}"/>
          </ac:picMkLst>
        </pc:picChg>
      </pc:sldChg>
      <pc:sldChg chg="addSp delSp modSp del mod setBg modClrScheme chgLayout">
        <pc:chgData name="Anna Byström" userId="b41240b7-efaf-41a5-92af-5bf4875fa8d0" providerId="ADAL" clId="{FDC5CD46-A003-445F-A860-2810F6F48B5B}" dt="2024-09-24T13:25:18.008" v="2227" actId="47"/>
        <pc:sldMkLst>
          <pc:docMk/>
          <pc:sldMk cId="1415846423" sldId="257"/>
        </pc:sldMkLst>
        <pc:spChg chg="add mod ord">
          <ac:chgData name="Anna Byström" userId="b41240b7-efaf-41a5-92af-5bf4875fa8d0" providerId="ADAL" clId="{FDC5CD46-A003-445F-A860-2810F6F48B5B}" dt="2024-09-24T09:44:47.557" v="133" actId="1076"/>
          <ac:spMkLst>
            <pc:docMk/>
            <pc:sldMk cId="1415846423" sldId="257"/>
            <ac:spMk id="7" creationId="{9E025219-C63F-4466-F5A9-833DDA7FE27A}"/>
          </ac:spMkLst>
        </pc:spChg>
        <pc:spChg chg="add del mod ord">
          <ac:chgData name="Anna Byström" userId="b41240b7-efaf-41a5-92af-5bf4875fa8d0" providerId="ADAL" clId="{FDC5CD46-A003-445F-A860-2810F6F48B5B}" dt="2024-09-24T09:37:32.264" v="106"/>
          <ac:spMkLst>
            <pc:docMk/>
            <pc:sldMk cId="1415846423" sldId="257"/>
            <ac:spMk id="8" creationId="{016C5025-59AA-4F28-A69C-80AFD70E0839}"/>
          </ac:spMkLst>
        </pc:spChg>
        <pc:picChg chg="add del">
          <ac:chgData name="Anna Byström" userId="b41240b7-efaf-41a5-92af-5bf4875fa8d0" providerId="ADAL" clId="{FDC5CD46-A003-445F-A860-2810F6F48B5B}" dt="2024-09-24T09:30:23.319" v="31" actId="478"/>
          <ac:picMkLst>
            <pc:docMk/>
            <pc:sldMk cId="1415846423" sldId="257"/>
            <ac:picMk id="4" creationId="{24108C4D-304F-5410-6844-52D59657E78A}"/>
          </ac:picMkLst>
        </pc:picChg>
        <pc:picChg chg="add mod ord modCrop">
          <ac:chgData name="Anna Byström" userId="b41240b7-efaf-41a5-92af-5bf4875fa8d0" providerId="ADAL" clId="{FDC5CD46-A003-445F-A860-2810F6F48B5B}" dt="2024-09-24T09:44:55.649" v="135" actId="1076"/>
          <ac:picMkLst>
            <pc:docMk/>
            <pc:sldMk cId="1415846423" sldId="257"/>
            <ac:picMk id="6" creationId="{6B712430-2974-5615-8339-D22CF42DF4D5}"/>
          </ac:picMkLst>
        </pc:picChg>
        <pc:picChg chg="add mod">
          <ac:chgData name="Anna Byström" userId="b41240b7-efaf-41a5-92af-5bf4875fa8d0" providerId="ADAL" clId="{FDC5CD46-A003-445F-A860-2810F6F48B5B}" dt="2024-09-24T09:44:22.700" v="131" actId="1076"/>
          <ac:picMkLst>
            <pc:docMk/>
            <pc:sldMk cId="1415846423" sldId="257"/>
            <ac:picMk id="9" creationId="{6FAC35D6-F8EC-93D9-3A7E-9D5D457D9E7C}"/>
          </ac:picMkLst>
        </pc:picChg>
        <pc:picChg chg="add mod">
          <ac:chgData name="Anna Byström" userId="b41240b7-efaf-41a5-92af-5bf4875fa8d0" providerId="ADAL" clId="{FDC5CD46-A003-445F-A860-2810F6F48B5B}" dt="2024-09-24T09:44:27.241" v="132" actId="1076"/>
          <ac:picMkLst>
            <pc:docMk/>
            <pc:sldMk cId="1415846423" sldId="257"/>
            <ac:picMk id="10" creationId="{C0E5183F-0AE0-BC08-19BF-7B9E8E946686}"/>
          </ac:picMkLst>
        </pc:picChg>
        <pc:picChg chg="add mod">
          <ac:chgData name="Anna Byström" userId="b41240b7-efaf-41a5-92af-5bf4875fa8d0" providerId="ADAL" clId="{FDC5CD46-A003-445F-A860-2810F6F48B5B}" dt="2024-09-24T09:43:22.630" v="124" actId="1076"/>
          <ac:picMkLst>
            <pc:docMk/>
            <pc:sldMk cId="1415846423" sldId="257"/>
            <ac:picMk id="12" creationId="{B3EAD4CA-463B-06E3-38A9-50BEE0B15854}"/>
          </ac:picMkLst>
        </pc:picChg>
        <pc:picChg chg="add mod">
          <ac:chgData name="Anna Byström" userId="b41240b7-efaf-41a5-92af-5bf4875fa8d0" providerId="ADAL" clId="{FDC5CD46-A003-445F-A860-2810F6F48B5B}" dt="2024-09-24T09:43:26.882" v="125" actId="1076"/>
          <ac:picMkLst>
            <pc:docMk/>
            <pc:sldMk cId="1415846423" sldId="257"/>
            <ac:picMk id="15" creationId="{857D7591-3755-CF5D-B612-0C168D356C2D}"/>
          </ac:picMkLst>
        </pc:picChg>
        <pc:cxnChg chg="add">
          <ac:chgData name="Anna Byström" userId="b41240b7-efaf-41a5-92af-5bf4875fa8d0" providerId="ADAL" clId="{FDC5CD46-A003-445F-A860-2810F6F48B5B}" dt="2024-09-24T09:36:00.503" v="51" actId="26606"/>
          <ac:cxnSpMkLst>
            <pc:docMk/>
            <pc:sldMk cId="1415846423" sldId="257"/>
            <ac:cxnSpMk id="13" creationId="{249EDD1B-F94D-B4E6-ACAA-566B9A26FDE3}"/>
          </ac:cxnSpMkLst>
        </pc:cxnChg>
      </pc:sldChg>
      <pc:sldChg chg="add del">
        <pc:chgData name="Anna Byström" userId="b41240b7-efaf-41a5-92af-5bf4875fa8d0" providerId="ADAL" clId="{FDC5CD46-A003-445F-A860-2810F6F48B5B}" dt="2024-09-24T09:28:53.857" v="27" actId="27028"/>
        <pc:sldMkLst>
          <pc:docMk/>
          <pc:sldMk cId="3578789006" sldId="258"/>
        </pc:sldMkLst>
      </pc:sldChg>
      <pc:sldChg chg="add del">
        <pc:chgData name="Anna Byström" userId="b41240b7-efaf-41a5-92af-5bf4875fa8d0" providerId="ADAL" clId="{FDC5CD46-A003-445F-A860-2810F6F48B5B}" dt="2024-09-24T09:28:53.857" v="27" actId="27028"/>
        <pc:sldMkLst>
          <pc:docMk/>
          <pc:sldMk cId="2757817984" sldId="259"/>
        </pc:sldMkLst>
      </pc:sldChg>
      <pc:sldChg chg="add del">
        <pc:chgData name="Anna Byström" userId="b41240b7-efaf-41a5-92af-5bf4875fa8d0" providerId="ADAL" clId="{FDC5CD46-A003-445F-A860-2810F6F48B5B}" dt="2024-09-24T09:28:53.857" v="27" actId="27028"/>
        <pc:sldMkLst>
          <pc:docMk/>
          <pc:sldMk cId="3566330062" sldId="260"/>
        </pc:sldMkLst>
      </pc:sldChg>
      <pc:sldChg chg="add del">
        <pc:chgData name="Anna Byström" userId="b41240b7-efaf-41a5-92af-5bf4875fa8d0" providerId="ADAL" clId="{FDC5CD46-A003-445F-A860-2810F6F48B5B}" dt="2024-09-24T09:28:53.857" v="27" actId="27028"/>
        <pc:sldMkLst>
          <pc:docMk/>
          <pc:sldMk cId="1132163947" sldId="261"/>
        </pc:sldMkLst>
      </pc:sldChg>
      <pc:sldChg chg="add del">
        <pc:chgData name="Anna Byström" userId="b41240b7-efaf-41a5-92af-5bf4875fa8d0" providerId="ADAL" clId="{FDC5CD46-A003-445F-A860-2810F6F48B5B}" dt="2024-09-24T09:28:53.857" v="27" actId="27028"/>
        <pc:sldMkLst>
          <pc:docMk/>
          <pc:sldMk cId="3483731517" sldId="262"/>
        </pc:sldMkLst>
      </pc:sldChg>
      <pc:sldChg chg="add del">
        <pc:chgData name="Anna Byström" userId="b41240b7-efaf-41a5-92af-5bf4875fa8d0" providerId="ADAL" clId="{FDC5CD46-A003-445F-A860-2810F6F48B5B}" dt="2024-09-24T09:28:53.857" v="27" actId="27028"/>
        <pc:sldMkLst>
          <pc:docMk/>
          <pc:sldMk cId="1932116837" sldId="263"/>
        </pc:sldMkLst>
      </pc:sldChg>
      <pc:sldChg chg="addSp delSp modSp add del mod">
        <pc:chgData name="Anna Byström" userId="b41240b7-efaf-41a5-92af-5bf4875fa8d0" providerId="ADAL" clId="{FDC5CD46-A003-445F-A860-2810F6F48B5B}" dt="2024-09-24T10:01:12.233" v="499" actId="47"/>
        <pc:sldMkLst>
          <pc:docMk/>
          <pc:sldMk cId="3578789006" sldId="263"/>
        </pc:sldMkLst>
        <pc:spChg chg="del">
          <ac:chgData name="Anna Byström" userId="b41240b7-efaf-41a5-92af-5bf4875fa8d0" providerId="ADAL" clId="{FDC5CD46-A003-445F-A860-2810F6F48B5B}" dt="2024-09-24T09:30:40.504" v="33" actId="478"/>
          <ac:spMkLst>
            <pc:docMk/>
            <pc:sldMk cId="3578789006" sldId="263"/>
            <ac:spMk id="2" creationId="{E5920628-F32D-4B59-82A3-068B459839A7}"/>
          </ac:spMkLst>
        </pc:spChg>
        <pc:spChg chg="del mod">
          <ac:chgData name="Anna Byström" userId="b41240b7-efaf-41a5-92af-5bf4875fa8d0" providerId="ADAL" clId="{FDC5CD46-A003-445F-A860-2810F6F48B5B}" dt="2024-09-24T09:30:47.231" v="35" actId="478"/>
          <ac:spMkLst>
            <pc:docMk/>
            <pc:sldMk cId="3578789006" sldId="263"/>
            <ac:spMk id="3" creationId="{27097D5D-E399-4255-9468-0116A1B0B0E1}"/>
          </ac:spMkLst>
        </pc:spChg>
        <pc:spChg chg="del">
          <ac:chgData name="Anna Byström" userId="b41240b7-efaf-41a5-92af-5bf4875fa8d0" providerId="ADAL" clId="{FDC5CD46-A003-445F-A860-2810F6F48B5B}" dt="2024-09-24T09:30:52.097" v="36" actId="478"/>
          <ac:spMkLst>
            <pc:docMk/>
            <pc:sldMk cId="3578789006" sldId="263"/>
            <ac:spMk id="4" creationId="{67432880-EABA-4426-91B8-2D839C20B2ED}"/>
          </ac:spMkLst>
        </pc:spChg>
        <pc:spChg chg="mod">
          <ac:chgData name="Anna Byström" userId="b41240b7-efaf-41a5-92af-5bf4875fa8d0" providerId="ADAL" clId="{FDC5CD46-A003-445F-A860-2810F6F48B5B}" dt="2024-09-24T09:33:21.872" v="44" actId="1076"/>
          <ac:spMkLst>
            <pc:docMk/>
            <pc:sldMk cId="3578789006" sldId="263"/>
            <ac:spMk id="8" creationId="{9BE6BC5F-211F-3F24-4EEC-CB75C3ED599D}"/>
          </ac:spMkLst>
        </pc:spChg>
        <pc:spChg chg="add mod">
          <ac:chgData name="Anna Byström" userId="b41240b7-efaf-41a5-92af-5bf4875fa8d0" providerId="ADAL" clId="{FDC5CD46-A003-445F-A860-2810F6F48B5B}" dt="2024-09-24T09:31:36.491" v="39"/>
          <ac:spMkLst>
            <pc:docMk/>
            <pc:sldMk cId="3578789006" sldId="263"/>
            <ac:spMk id="9" creationId="{ACB283C4-D462-98D8-A1B6-8BDC4565DFF7}"/>
          </ac:spMkLst>
        </pc:spChg>
        <pc:spChg chg="add mod">
          <ac:chgData name="Anna Byström" userId="b41240b7-efaf-41a5-92af-5bf4875fa8d0" providerId="ADAL" clId="{FDC5CD46-A003-445F-A860-2810F6F48B5B}" dt="2024-09-24T09:31:36.491" v="39"/>
          <ac:spMkLst>
            <pc:docMk/>
            <pc:sldMk cId="3578789006" sldId="263"/>
            <ac:spMk id="11" creationId="{FCD297FE-987D-AEA4-8B78-1E7B8232E563}"/>
          </ac:spMkLst>
        </pc:spChg>
        <pc:spChg chg="add mod">
          <ac:chgData name="Anna Byström" userId="b41240b7-efaf-41a5-92af-5bf4875fa8d0" providerId="ADAL" clId="{FDC5CD46-A003-445F-A860-2810F6F48B5B}" dt="2024-09-24T09:31:36.491" v="39"/>
          <ac:spMkLst>
            <pc:docMk/>
            <pc:sldMk cId="3578789006" sldId="263"/>
            <ac:spMk id="13" creationId="{1CE6671D-A9A1-D058-B017-1767D251DB77}"/>
          </ac:spMkLst>
        </pc:spChg>
        <pc:picChg chg="del">
          <ac:chgData name="Anna Byström" userId="b41240b7-efaf-41a5-92af-5bf4875fa8d0" providerId="ADAL" clId="{FDC5CD46-A003-445F-A860-2810F6F48B5B}" dt="2024-09-24T09:30:55.138" v="37" actId="478"/>
          <ac:picMkLst>
            <pc:docMk/>
            <pc:sldMk cId="3578789006" sldId="263"/>
            <ac:picMk id="6" creationId="{C41C27C6-3FAB-5D81-AADD-7114B1BF2B93}"/>
          </ac:picMkLst>
        </pc:picChg>
      </pc:sldChg>
      <pc:sldChg chg="add del">
        <pc:chgData name="Anna Byström" userId="b41240b7-efaf-41a5-92af-5bf4875fa8d0" providerId="ADAL" clId="{FDC5CD46-A003-445F-A860-2810F6F48B5B}" dt="2024-09-24T09:28:53.857" v="27" actId="27028"/>
        <pc:sldMkLst>
          <pc:docMk/>
          <pc:sldMk cId="6451796" sldId="264"/>
        </pc:sldMkLst>
      </pc:sldChg>
      <pc:sldChg chg="addSp delSp modSp new mod setBg modClrScheme chgLayout">
        <pc:chgData name="Anna Byström" userId="b41240b7-efaf-41a5-92af-5bf4875fa8d0" providerId="ADAL" clId="{FDC5CD46-A003-445F-A860-2810F6F48B5B}" dt="2024-09-25T07:44:04.760" v="2840" actId="1076"/>
        <pc:sldMkLst>
          <pc:docMk/>
          <pc:sldMk cId="648266737" sldId="264"/>
        </pc:sldMkLst>
        <pc:spChg chg="del mod ord">
          <ac:chgData name="Anna Byström" userId="b41240b7-efaf-41a5-92af-5bf4875fa8d0" providerId="ADAL" clId="{FDC5CD46-A003-445F-A860-2810F6F48B5B}" dt="2024-09-24T09:45:29.097" v="137" actId="700"/>
          <ac:spMkLst>
            <pc:docMk/>
            <pc:sldMk cId="648266737" sldId="264"/>
            <ac:spMk id="2" creationId="{17B73D58-138A-8E61-43B4-6A6D4623CB41}"/>
          </ac:spMkLst>
        </pc:spChg>
        <pc:spChg chg="del mod ord">
          <ac:chgData name="Anna Byström" userId="b41240b7-efaf-41a5-92af-5bf4875fa8d0" providerId="ADAL" clId="{FDC5CD46-A003-445F-A860-2810F6F48B5B}" dt="2024-09-24T09:45:29.097" v="137" actId="700"/>
          <ac:spMkLst>
            <pc:docMk/>
            <pc:sldMk cId="648266737" sldId="264"/>
            <ac:spMk id="3" creationId="{AD215FE2-1FFF-139A-6386-643D17714E52}"/>
          </ac:spMkLst>
        </pc:spChg>
        <pc:spChg chg="add del mod ord">
          <ac:chgData name="Anna Byström" userId="b41240b7-efaf-41a5-92af-5bf4875fa8d0" providerId="ADAL" clId="{FDC5CD46-A003-445F-A860-2810F6F48B5B}" dt="2024-09-24T09:49:34.490" v="164" actId="478"/>
          <ac:spMkLst>
            <pc:docMk/>
            <pc:sldMk cId="648266737" sldId="264"/>
            <ac:spMk id="4" creationId="{E8635D55-DB23-CE6D-1CC2-7D30BDD9DA65}"/>
          </ac:spMkLst>
        </pc:spChg>
        <pc:spChg chg="add del mod ord">
          <ac:chgData name="Anna Byström" userId="b41240b7-efaf-41a5-92af-5bf4875fa8d0" providerId="ADAL" clId="{FDC5CD46-A003-445F-A860-2810F6F48B5B}" dt="2024-09-24T09:55:06.427" v="335" actId="478"/>
          <ac:spMkLst>
            <pc:docMk/>
            <pc:sldMk cId="648266737" sldId="264"/>
            <ac:spMk id="5" creationId="{185F8D0B-79F5-2440-5636-1AA9C547450E}"/>
          </ac:spMkLst>
        </pc:spChg>
        <pc:spChg chg="add">
          <ac:chgData name="Anna Byström" userId="b41240b7-efaf-41a5-92af-5bf4875fa8d0" providerId="ADAL" clId="{FDC5CD46-A003-445F-A860-2810F6F48B5B}" dt="2024-09-24T09:47:25.213" v="144" actId="26606"/>
          <ac:spMkLst>
            <pc:docMk/>
            <pc:sldMk cId="648266737" sldId="264"/>
            <ac:spMk id="9" creationId="{32E62931-8EB4-42BB-BAAB-D8757BE66D8E}"/>
          </ac:spMkLst>
        </pc:spChg>
        <pc:spChg chg="add del">
          <ac:chgData name="Anna Byström" userId="b41240b7-efaf-41a5-92af-5bf4875fa8d0" providerId="ADAL" clId="{FDC5CD46-A003-445F-A860-2810F6F48B5B}" dt="2024-09-24T09:47:05.058" v="143" actId="26606"/>
          <ac:spMkLst>
            <pc:docMk/>
            <pc:sldMk cId="648266737" sldId="264"/>
            <ac:spMk id="12" creationId="{32E62931-8EB4-42BB-BAAB-D8757BE66D8E}"/>
          </ac:spMkLst>
        </pc:spChg>
        <pc:spChg chg="add del mod">
          <ac:chgData name="Anna Byström" userId="b41240b7-efaf-41a5-92af-5bf4875fa8d0" providerId="ADAL" clId="{FDC5CD46-A003-445F-A860-2810F6F48B5B}" dt="2024-09-24T09:50:02.299" v="169" actId="478"/>
          <ac:spMkLst>
            <pc:docMk/>
            <pc:sldMk cId="648266737" sldId="264"/>
            <ac:spMk id="15" creationId="{86D6E61B-7F65-117F-134A-A7815346BA06}"/>
          </ac:spMkLst>
        </pc:spChg>
        <pc:spChg chg="add del mod">
          <ac:chgData name="Anna Byström" userId="b41240b7-efaf-41a5-92af-5bf4875fa8d0" providerId="ADAL" clId="{FDC5CD46-A003-445F-A860-2810F6F48B5B}" dt="2024-09-24T09:50:26.343" v="176" actId="478"/>
          <ac:spMkLst>
            <pc:docMk/>
            <pc:sldMk cId="648266737" sldId="264"/>
            <ac:spMk id="17" creationId="{FA148A1F-6896-FE93-87C0-A41872D896C6}"/>
          </ac:spMkLst>
        </pc:spChg>
        <pc:spChg chg="add del mod">
          <ac:chgData name="Anna Byström" userId="b41240b7-efaf-41a5-92af-5bf4875fa8d0" providerId="ADAL" clId="{FDC5CD46-A003-445F-A860-2810F6F48B5B}" dt="2024-09-24T09:55:09.986" v="336" actId="478"/>
          <ac:spMkLst>
            <pc:docMk/>
            <pc:sldMk cId="648266737" sldId="264"/>
            <ac:spMk id="19" creationId="{C7483798-E371-1F49-5C35-72F190062BED}"/>
          </ac:spMkLst>
        </pc:spChg>
        <pc:spChg chg="add mod">
          <ac:chgData name="Anna Byström" userId="b41240b7-efaf-41a5-92af-5bf4875fa8d0" providerId="ADAL" clId="{FDC5CD46-A003-445F-A860-2810F6F48B5B}" dt="2024-09-24T09:56:57.330" v="345" actId="255"/>
          <ac:spMkLst>
            <pc:docMk/>
            <pc:sldMk cId="648266737" sldId="264"/>
            <ac:spMk id="20" creationId="{094A3075-CC41-77F9-89FE-A55CC5EBEE82}"/>
          </ac:spMkLst>
        </pc:spChg>
        <pc:spChg chg="add mod">
          <ac:chgData name="Anna Byström" userId="b41240b7-efaf-41a5-92af-5bf4875fa8d0" providerId="ADAL" clId="{FDC5CD46-A003-445F-A860-2810F6F48B5B}" dt="2024-09-24T10:00:02.559" v="482" actId="5793"/>
          <ac:spMkLst>
            <pc:docMk/>
            <pc:sldMk cId="648266737" sldId="264"/>
            <ac:spMk id="21" creationId="{33297028-9046-A6B8-CC2A-1260CDE06C3C}"/>
          </ac:spMkLst>
        </pc:spChg>
        <pc:picChg chg="add mod modCrop">
          <ac:chgData name="Anna Byström" userId="b41240b7-efaf-41a5-92af-5bf4875fa8d0" providerId="ADAL" clId="{FDC5CD46-A003-445F-A860-2810F6F48B5B}" dt="2024-09-25T07:44:04.760" v="2840" actId="1076"/>
          <ac:picMkLst>
            <pc:docMk/>
            <pc:sldMk cId="648266737" sldId="264"/>
            <ac:picMk id="7" creationId="{196DC85D-1ADF-1242-A7AC-152061BDABC5}"/>
          </ac:picMkLst>
        </pc:picChg>
        <pc:picChg chg="add mod">
          <ac:chgData name="Anna Byström" userId="b41240b7-efaf-41a5-92af-5bf4875fa8d0" providerId="ADAL" clId="{FDC5CD46-A003-445F-A860-2810F6F48B5B}" dt="2024-09-25T07:43:37.899" v="2839" actId="1038"/>
          <ac:picMkLst>
            <pc:docMk/>
            <pc:sldMk cId="648266737" sldId="264"/>
            <ac:picMk id="8" creationId="{1E92294E-1E1F-DA21-6A22-7AD59A15D86E}"/>
          </ac:picMkLst>
        </pc:picChg>
        <pc:picChg chg="add mod">
          <ac:chgData name="Anna Byström" userId="b41240b7-efaf-41a5-92af-5bf4875fa8d0" providerId="ADAL" clId="{FDC5CD46-A003-445F-A860-2810F6F48B5B}" dt="2024-09-25T07:43:30.770" v="2811" actId="1035"/>
          <ac:picMkLst>
            <pc:docMk/>
            <pc:sldMk cId="648266737" sldId="264"/>
            <ac:picMk id="10" creationId="{D9BD6045-CE79-8A2E-9423-A48CE21EE0A9}"/>
          </ac:picMkLst>
        </pc:picChg>
        <pc:picChg chg="add mod">
          <ac:chgData name="Anna Byström" userId="b41240b7-efaf-41a5-92af-5bf4875fa8d0" providerId="ADAL" clId="{FDC5CD46-A003-445F-A860-2810F6F48B5B}" dt="2024-09-25T07:43:19.411" v="2763" actId="1038"/>
          <ac:picMkLst>
            <pc:docMk/>
            <pc:sldMk cId="648266737" sldId="264"/>
            <ac:picMk id="11" creationId="{381A8D96-5499-E71C-0454-70D149A267AF}"/>
          </ac:picMkLst>
        </pc:picChg>
        <pc:picChg chg="add mod">
          <ac:chgData name="Anna Byström" userId="b41240b7-efaf-41a5-92af-5bf4875fa8d0" providerId="ADAL" clId="{FDC5CD46-A003-445F-A860-2810F6F48B5B}" dt="2024-09-25T07:43:23.370" v="2776" actId="1038"/>
          <ac:picMkLst>
            <pc:docMk/>
            <pc:sldMk cId="648266737" sldId="264"/>
            <ac:picMk id="13" creationId="{92B4F6DC-A31C-4A6C-201D-7B03DC587F8B}"/>
          </ac:picMkLst>
        </pc:picChg>
      </pc:sldChg>
      <pc:sldChg chg="add del">
        <pc:chgData name="Anna Byström" userId="b41240b7-efaf-41a5-92af-5bf4875fa8d0" providerId="ADAL" clId="{FDC5CD46-A003-445F-A860-2810F6F48B5B}" dt="2024-09-24T09:28:53.857" v="27" actId="27028"/>
        <pc:sldMkLst>
          <pc:docMk/>
          <pc:sldMk cId="288854560" sldId="265"/>
        </pc:sldMkLst>
      </pc:sldChg>
      <pc:sldChg chg="addSp delSp modSp new mod">
        <pc:chgData name="Anna Byström" userId="b41240b7-efaf-41a5-92af-5bf4875fa8d0" providerId="ADAL" clId="{FDC5CD46-A003-445F-A860-2810F6F48B5B}" dt="2024-09-25T07:44:53.737" v="2900" actId="20577"/>
        <pc:sldMkLst>
          <pc:docMk/>
          <pc:sldMk cId="2313361734" sldId="265"/>
        </pc:sldMkLst>
        <pc:spChg chg="mod">
          <ac:chgData name="Anna Byström" userId="b41240b7-efaf-41a5-92af-5bf4875fa8d0" providerId="ADAL" clId="{FDC5CD46-A003-445F-A860-2810F6F48B5B}" dt="2024-09-25T07:44:53.737" v="2900" actId="20577"/>
          <ac:spMkLst>
            <pc:docMk/>
            <pc:sldMk cId="2313361734" sldId="265"/>
            <ac:spMk id="2" creationId="{CBE25AAD-C11E-CC89-770B-DE5021A0D707}"/>
          </ac:spMkLst>
        </pc:spChg>
        <pc:spChg chg="del">
          <ac:chgData name="Anna Byström" userId="b41240b7-efaf-41a5-92af-5bf4875fa8d0" providerId="ADAL" clId="{FDC5CD46-A003-445F-A860-2810F6F48B5B}" dt="2024-09-24T11:43:56.231" v="522" actId="1032"/>
          <ac:spMkLst>
            <pc:docMk/>
            <pc:sldMk cId="2313361734" sldId="265"/>
            <ac:spMk id="3" creationId="{0953EBB7-B77E-8063-6D44-F4615E6551AE}"/>
          </ac:spMkLst>
        </pc:spChg>
        <pc:graphicFrameChg chg="add mod modGraphic">
          <ac:chgData name="Anna Byström" userId="b41240b7-efaf-41a5-92af-5bf4875fa8d0" providerId="ADAL" clId="{FDC5CD46-A003-445F-A860-2810F6F48B5B}" dt="2024-09-24T12:55:16.984" v="1907" actId="20577"/>
          <ac:graphicFrameMkLst>
            <pc:docMk/>
            <pc:sldMk cId="2313361734" sldId="265"/>
            <ac:graphicFrameMk id="4" creationId="{8585B2FA-7D60-C083-66E5-4F1AF58415BE}"/>
          </ac:graphicFrameMkLst>
        </pc:graphicFrameChg>
      </pc:sldChg>
      <pc:sldChg chg="addSp delSp modSp new mod">
        <pc:chgData name="Anna Byström" userId="b41240b7-efaf-41a5-92af-5bf4875fa8d0" providerId="ADAL" clId="{FDC5CD46-A003-445F-A860-2810F6F48B5B}" dt="2024-09-26T11:58:42.854" v="3309" actId="255"/>
        <pc:sldMkLst>
          <pc:docMk/>
          <pc:sldMk cId="25839017" sldId="266"/>
        </pc:sldMkLst>
        <pc:spChg chg="mod">
          <ac:chgData name="Anna Byström" userId="b41240b7-efaf-41a5-92af-5bf4875fa8d0" providerId="ADAL" clId="{FDC5CD46-A003-445F-A860-2810F6F48B5B}" dt="2024-09-26T11:58:42.854" v="3309" actId="255"/>
          <ac:spMkLst>
            <pc:docMk/>
            <pc:sldMk cId="25839017" sldId="266"/>
            <ac:spMk id="2" creationId="{C39F27D6-BCA6-F94B-6B7F-DDA7D9C1ED0A}"/>
          </ac:spMkLst>
        </pc:spChg>
        <pc:spChg chg="del mod">
          <ac:chgData name="Anna Byström" userId="b41240b7-efaf-41a5-92af-5bf4875fa8d0" providerId="ADAL" clId="{FDC5CD46-A003-445F-A860-2810F6F48B5B}" dt="2024-09-24T11:56:18.284" v="959" actId="478"/>
          <ac:spMkLst>
            <pc:docMk/>
            <pc:sldMk cId="25839017" sldId="266"/>
            <ac:spMk id="3" creationId="{954131C0-4767-207D-091B-0C71F8D59B48}"/>
          </ac:spMkLst>
        </pc:spChg>
        <pc:graphicFrameChg chg="add mod modGraphic">
          <ac:chgData name="Anna Byström" userId="b41240b7-efaf-41a5-92af-5bf4875fa8d0" providerId="ADAL" clId="{FDC5CD46-A003-445F-A860-2810F6F48B5B}" dt="2024-09-24T12:19:07.285" v="1247" actId="207"/>
          <ac:graphicFrameMkLst>
            <pc:docMk/>
            <pc:sldMk cId="25839017" sldId="266"/>
            <ac:graphicFrameMk id="4" creationId="{5C0425F2-C9A4-DC86-CE16-EB0A1482B920}"/>
          </ac:graphicFrameMkLst>
        </pc:graphicFrameChg>
      </pc:sldChg>
      <pc:sldChg chg="new del">
        <pc:chgData name="Anna Byström" userId="b41240b7-efaf-41a5-92af-5bf4875fa8d0" providerId="ADAL" clId="{FDC5CD46-A003-445F-A860-2810F6F48B5B}" dt="2024-09-24T11:49:23.212" v="818" actId="47"/>
        <pc:sldMkLst>
          <pc:docMk/>
          <pc:sldMk cId="3600536192" sldId="266"/>
        </pc:sldMkLst>
      </pc:sldChg>
      <pc:sldChg chg="add del">
        <pc:chgData name="Anna Byström" userId="b41240b7-efaf-41a5-92af-5bf4875fa8d0" providerId="ADAL" clId="{FDC5CD46-A003-445F-A860-2810F6F48B5B}" dt="2024-09-24T09:28:53.857" v="27" actId="27028"/>
        <pc:sldMkLst>
          <pc:docMk/>
          <pc:sldMk cId="3665085211" sldId="266"/>
        </pc:sldMkLst>
      </pc:sldChg>
      <pc:sldChg chg="add del">
        <pc:chgData name="Anna Byström" userId="b41240b7-efaf-41a5-92af-5bf4875fa8d0" providerId="ADAL" clId="{FDC5CD46-A003-445F-A860-2810F6F48B5B}" dt="2024-09-24T09:28:53.857" v="27" actId="27028"/>
        <pc:sldMkLst>
          <pc:docMk/>
          <pc:sldMk cId="39343738" sldId="267"/>
        </pc:sldMkLst>
      </pc:sldChg>
      <pc:sldChg chg="modSp new del mod">
        <pc:chgData name="Anna Byström" userId="b41240b7-efaf-41a5-92af-5bf4875fa8d0" providerId="ADAL" clId="{FDC5CD46-A003-445F-A860-2810F6F48B5B}" dt="2024-09-24T12:12:34.873" v="1189" actId="47"/>
        <pc:sldMkLst>
          <pc:docMk/>
          <pc:sldMk cId="3729286403" sldId="267"/>
        </pc:sldMkLst>
        <pc:spChg chg="mod">
          <ac:chgData name="Anna Byström" userId="b41240b7-efaf-41a5-92af-5bf4875fa8d0" providerId="ADAL" clId="{FDC5CD46-A003-445F-A860-2810F6F48B5B}" dt="2024-09-24T12:11:44.469" v="1186" actId="20577"/>
          <ac:spMkLst>
            <pc:docMk/>
            <pc:sldMk cId="3729286403" sldId="267"/>
            <ac:spMk id="2" creationId="{49AC89A4-40A7-EBA7-7DB6-C32F469D2DDE}"/>
          </ac:spMkLst>
        </pc:spChg>
      </pc:sldChg>
      <pc:sldChg chg="add del">
        <pc:chgData name="Anna Byström" userId="b41240b7-efaf-41a5-92af-5bf4875fa8d0" providerId="ADAL" clId="{FDC5CD46-A003-445F-A860-2810F6F48B5B}" dt="2024-09-24T09:28:53.857" v="27" actId="27028"/>
        <pc:sldMkLst>
          <pc:docMk/>
          <pc:sldMk cId="1172972012" sldId="268"/>
        </pc:sldMkLst>
      </pc:sldChg>
      <pc:sldChg chg="add del">
        <pc:chgData name="Anna Byström" userId="b41240b7-efaf-41a5-92af-5bf4875fa8d0" providerId="ADAL" clId="{FDC5CD46-A003-445F-A860-2810F6F48B5B}" dt="2024-09-24T09:28:53.857" v="27" actId="27028"/>
        <pc:sldMkLst>
          <pc:docMk/>
          <pc:sldMk cId="692730490" sldId="269"/>
        </pc:sldMkLst>
      </pc:sldChg>
      <pc:sldChg chg="addSp delSp modSp add del mod">
        <pc:chgData name="Anna Byström" userId="b41240b7-efaf-41a5-92af-5bf4875fa8d0" providerId="ADAL" clId="{FDC5CD46-A003-445F-A860-2810F6F48B5B}" dt="2024-09-24T11:54:07.374" v="921" actId="47"/>
        <pc:sldMkLst>
          <pc:docMk/>
          <pc:sldMk cId="3336664781" sldId="269"/>
        </pc:sldMkLst>
        <pc:spChg chg="mod">
          <ac:chgData name="Anna Byström" userId="b41240b7-efaf-41a5-92af-5bf4875fa8d0" providerId="ADAL" clId="{FDC5CD46-A003-445F-A860-2810F6F48B5B}" dt="2024-09-24T11:49:14.895" v="817" actId="255"/>
          <ac:spMkLst>
            <pc:docMk/>
            <pc:sldMk cId="3336664781" sldId="269"/>
            <ac:spMk id="2" creationId="{75926AE1-57E2-EE6D-2934-68334983010F}"/>
          </ac:spMkLst>
        </pc:spChg>
        <pc:spChg chg="mod">
          <ac:chgData name="Anna Byström" userId="b41240b7-efaf-41a5-92af-5bf4875fa8d0" providerId="ADAL" clId="{FDC5CD46-A003-445F-A860-2810F6F48B5B}" dt="2024-09-24T11:50:40.236" v="821" actId="18245"/>
          <ac:spMkLst>
            <pc:docMk/>
            <pc:sldMk cId="3336664781" sldId="269"/>
            <ac:spMk id="6" creationId="{5A7BF1E0-2B37-A7DD-BB0E-277F05AB72F7}"/>
          </ac:spMkLst>
        </pc:spChg>
        <pc:spChg chg="mod">
          <ac:chgData name="Anna Byström" userId="b41240b7-efaf-41a5-92af-5bf4875fa8d0" providerId="ADAL" clId="{FDC5CD46-A003-445F-A860-2810F6F48B5B}" dt="2024-09-24T11:50:40.236" v="821" actId="18245"/>
          <ac:spMkLst>
            <pc:docMk/>
            <pc:sldMk cId="3336664781" sldId="269"/>
            <ac:spMk id="7" creationId="{A2CE2332-A5AE-0FED-434D-0E3198783492}"/>
          </ac:spMkLst>
        </pc:spChg>
        <pc:spChg chg="mod">
          <ac:chgData name="Anna Byström" userId="b41240b7-efaf-41a5-92af-5bf4875fa8d0" providerId="ADAL" clId="{FDC5CD46-A003-445F-A860-2810F6F48B5B}" dt="2024-09-24T11:50:40.236" v="821" actId="18245"/>
          <ac:spMkLst>
            <pc:docMk/>
            <pc:sldMk cId="3336664781" sldId="269"/>
            <ac:spMk id="8" creationId="{A47C716D-CE14-9717-5B4D-12D9C699F5B4}"/>
          </ac:spMkLst>
        </pc:spChg>
        <pc:spChg chg="mod">
          <ac:chgData name="Anna Byström" userId="b41240b7-efaf-41a5-92af-5bf4875fa8d0" providerId="ADAL" clId="{FDC5CD46-A003-445F-A860-2810F6F48B5B}" dt="2024-09-24T11:50:40.236" v="821" actId="18245"/>
          <ac:spMkLst>
            <pc:docMk/>
            <pc:sldMk cId="3336664781" sldId="269"/>
            <ac:spMk id="9" creationId="{E83A7AA6-71E5-3215-387C-B61CA1054068}"/>
          </ac:spMkLst>
        </pc:spChg>
        <pc:spChg chg="mod">
          <ac:chgData name="Anna Byström" userId="b41240b7-efaf-41a5-92af-5bf4875fa8d0" providerId="ADAL" clId="{FDC5CD46-A003-445F-A860-2810F6F48B5B}" dt="2024-09-24T11:50:40.236" v="821" actId="18245"/>
          <ac:spMkLst>
            <pc:docMk/>
            <pc:sldMk cId="3336664781" sldId="269"/>
            <ac:spMk id="10" creationId="{89B033C1-7DD1-833C-726F-C668BDC85AAE}"/>
          </ac:spMkLst>
        </pc:spChg>
        <pc:spChg chg="mod">
          <ac:chgData name="Anna Byström" userId="b41240b7-efaf-41a5-92af-5bf4875fa8d0" providerId="ADAL" clId="{FDC5CD46-A003-445F-A860-2810F6F48B5B}" dt="2024-09-24T11:50:40.236" v="821" actId="18245"/>
          <ac:spMkLst>
            <pc:docMk/>
            <pc:sldMk cId="3336664781" sldId="269"/>
            <ac:spMk id="11" creationId="{6E057705-98CC-66BB-47AA-3805C4508090}"/>
          </ac:spMkLst>
        </pc:spChg>
        <pc:spChg chg="mod">
          <ac:chgData name="Anna Byström" userId="b41240b7-efaf-41a5-92af-5bf4875fa8d0" providerId="ADAL" clId="{FDC5CD46-A003-445F-A860-2810F6F48B5B}" dt="2024-09-24T11:50:40.236" v="821" actId="18245"/>
          <ac:spMkLst>
            <pc:docMk/>
            <pc:sldMk cId="3336664781" sldId="269"/>
            <ac:spMk id="12" creationId="{796C5A8B-DEBE-D4AA-EEF5-4F1002CB0A28}"/>
          </ac:spMkLst>
        </pc:spChg>
        <pc:spChg chg="mod">
          <ac:chgData name="Anna Byström" userId="b41240b7-efaf-41a5-92af-5bf4875fa8d0" providerId="ADAL" clId="{FDC5CD46-A003-445F-A860-2810F6F48B5B}" dt="2024-09-24T11:50:40.236" v="821" actId="18245"/>
          <ac:spMkLst>
            <pc:docMk/>
            <pc:sldMk cId="3336664781" sldId="269"/>
            <ac:spMk id="13" creationId="{11216E75-18FE-9238-4487-4C9636B31538}"/>
          </ac:spMkLst>
        </pc:spChg>
        <pc:spChg chg="mod">
          <ac:chgData name="Anna Byström" userId="b41240b7-efaf-41a5-92af-5bf4875fa8d0" providerId="ADAL" clId="{FDC5CD46-A003-445F-A860-2810F6F48B5B}" dt="2024-09-24T11:50:40.236" v="821" actId="18245"/>
          <ac:spMkLst>
            <pc:docMk/>
            <pc:sldMk cId="3336664781" sldId="269"/>
            <ac:spMk id="14" creationId="{C39D50A1-C6DB-BE5E-2F69-7BBE64063BB7}"/>
          </ac:spMkLst>
        </pc:spChg>
        <pc:spChg chg="mod">
          <ac:chgData name="Anna Byström" userId="b41240b7-efaf-41a5-92af-5bf4875fa8d0" providerId="ADAL" clId="{FDC5CD46-A003-445F-A860-2810F6F48B5B}" dt="2024-09-24T11:50:40.236" v="821" actId="18245"/>
          <ac:spMkLst>
            <pc:docMk/>
            <pc:sldMk cId="3336664781" sldId="269"/>
            <ac:spMk id="15" creationId="{A67A94B3-E237-8FB1-91CB-054D302B8023}"/>
          </ac:spMkLst>
        </pc:spChg>
        <pc:spChg chg="mod">
          <ac:chgData name="Anna Byström" userId="b41240b7-efaf-41a5-92af-5bf4875fa8d0" providerId="ADAL" clId="{FDC5CD46-A003-445F-A860-2810F6F48B5B}" dt="2024-09-24T11:50:40.236" v="821" actId="18245"/>
          <ac:spMkLst>
            <pc:docMk/>
            <pc:sldMk cId="3336664781" sldId="269"/>
            <ac:spMk id="16" creationId="{0DDA47CF-12A2-B4B9-4F07-8F0F3C1C4DF7}"/>
          </ac:spMkLst>
        </pc:spChg>
        <pc:grpChg chg="mod">
          <ac:chgData name="Anna Byström" userId="b41240b7-efaf-41a5-92af-5bf4875fa8d0" providerId="ADAL" clId="{FDC5CD46-A003-445F-A860-2810F6F48B5B}" dt="2024-09-24T11:50:48.226" v="822" actId="1076"/>
          <ac:grpSpMkLst>
            <pc:docMk/>
            <pc:sldMk cId="3336664781" sldId="269"/>
            <ac:grpSpMk id="5" creationId="{F3A58944-8925-7DDC-EB65-A86F0150A46F}"/>
          </ac:grpSpMkLst>
        </pc:grpChg>
        <pc:graphicFrameChg chg="add del modGraphic">
          <ac:chgData name="Anna Byström" userId="b41240b7-efaf-41a5-92af-5bf4875fa8d0" providerId="ADAL" clId="{FDC5CD46-A003-445F-A860-2810F6F48B5B}" dt="2024-09-24T11:50:26.141" v="820" actId="1032"/>
          <ac:graphicFrameMkLst>
            <pc:docMk/>
            <pc:sldMk cId="3336664781" sldId="269"/>
            <ac:graphicFrameMk id="3" creationId="{0B315F51-592B-1F1F-214B-40E03D6AB213}"/>
          </ac:graphicFrameMkLst>
        </pc:graphicFrameChg>
        <pc:graphicFrameChg chg="del">
          <ac:chgData name="Anna Byström" userId="b41240b7-efaf-41a5-92af-5bf4875fa8d0" providerId="ADAL" clId="{FDC5CD46-A003-445F-A860-2810F6F48B5B}" dt="2024-09-24T11:50:40.236" v="821" actId="18245"/>
          <ac:graphicFrameMkLst>
            <pc:docMk/>
            <pc:sldMk cId="3336664781" sldId="269"/>
            <ac:graphicFrameMk id="4" creationId="{85F9CB04-B74C-68D2-5906-A2B4E34CA83B}"/>
          </ac:graphicFrameMkLst>
        </pc:graphicFrameChg>
        <pc:graphicFrameChg chg="add del mod modGraphic">
          <ac:chgData name="Anna Byström" userId="b41240b7-efaf-41a5-92af-5bf4875fa8d0" providerId="ADAL" clId="{FDC5CD46-A003-445F-A860-2810F6F48B5B}" dt="2024-09-24T11:53:35.403" v="920" actId="478"/>
          <ac:graphicFrameMkLst>
            <pc:docMk/>
            <pc:sldMk cId="3336664781" sldId="269"/>
            <ac:graphicFrameMk id="17" creationId="{DB5DDAE5-8E4A-7FD1-A423-9DDBE5409E03}"/>
          </ac:graphicFrameMkLst>
        </pc:graphicFrameChg>
      </pc:sldChg>
      <pc:sldChg chg="add del">
        <pc:chgData name="Anna Byström" userId="b41240b7-efaf-41a5-92af-5bf4875fa8d0" providerId="ADAL" clId="{FDC5CD46-A003-445F-A860-2810F6F48B5B}" dt="2024-09-24T09:28:53.857" v="27" actId="27028"/>
        <pc:sldMkLst>
          <pc:docMk/>
          <pc:sldMk cId="3474478905" sldId="270"/>
        </pc:sldMkLst>
      </pc:sldChg>
      <pc:sldChg chg="add del">
        <pc:chgData name="Anna Byström" userId="b41240b7-efaf-41a5-92af-5bf4875fa8d0" providerId="ADAL" clId="{FDC5CD46-A003-445F-A860-2810F6F48B5B}" dt="2024-09-24T09:28:53.857" v="27" actId="27028"/>
        <pc:sldMkLst>
          <pc:docMk/>
          <pc:sldMk cId="2639816535" sldId="271"/>
        </pc:sldMkLst>
      </pc:sldChg>
      <pc:sldChg chg="add del">
        <pc:chgData name="Anna Byström" userId="b41240b7-efaf-41a5-92af-5bf4875fa8d0" providerId="ADAL" clId="{FDC5CD46-A003-445F-A860-2810F6F48B5B}" dt="2024-09-24T09:28:53.857" v="27" actId="27028"/>
        <pc:sldMkLst>
          <pc:docMk/>
          <pc:sldMk cId="3266363640" sldId="272"/>
        </pc:sldMkLst>
      </pc:sldChg>
      <pc:sldChg chg="add del">
        <pc:chgData name="Anna Byström" userId="b41240b7-efaf-41a5-92af-5bf4875fa8d0" providerId="ADAL" clId="{FDC5CD46-A003-445F-A860-2810F6F48B5B}" dt="2024-09-24T09:28:53.857" v="27" actId="27028"/>
        <pc:sldMkLst>
          <pc:docMk/>
          <pc:sldMk cId="2057954363" sldId="273"/>
        </pc:sldMkLst>
      </pc:sldChg>
      <pc:sldChg chg="add del">
        <pc:chgData name="Anna Byström" userId="b41240b7-efaf-41a5-92af-5bf4875fa8d0" providerId="ADAL" clId="{FDC5CD46-A003-445F-A860-2810F6F48B5B}" dt="2024-09-24T09:28:53.857" v="27" actId="27028"/>
        <pc:sldMkLst>
          <pc:docMk/>
          <pc:sldMk cId="2013281674" sldId="274"/>
        </pc:sldMkLst>
      </pc:sldChg>
      <pc:sldChg chg="add del">
        <pc:chgData name="Anna Byström" userId="b41240b7-efaf-41a5-92af-5bf4875fa8d0" providerId="ADAL" clId="{FDC5CD46-A003-445F-A860-2810F6F48B5B}" dt="2024-09-24T09:28:53.857" v="27" actId="27028"/>
        <pc:sldMkLst>
          <pc:docMk/>
          <pc:sldMk cId="3233042650" sldId="275"/>
        </pc:sldMkLst>
      </pc:sldChg>
      <pc:sldChg chg="add del">
        <pc:chgData name="Anna Byström" userId="b41240b7-efaf-41a5-92af-5bf4875fa8d0" providerId="ADAL" clId="{FDC5CD46-A003-445F-A860-2810F6F48B5B}" dt="2024-09-24T09:28:53.857" v="27" actId="27028"/>
        <pc:sldMkLst>
          <pc:docMk/>
          <pc:sldMk cId="1620498389" sldId="276"/>
        </pc:sldMkLst>
      </pc:sldChg>
      <pc:sldChg chg="add del">
        <pc:chgData name="Anna Byström" userId="b41240b7-efaf-41a5-92af-5bf4875fa8d0" providerId="ADAL" clId="{FDC5CD46-A003-445F-A860-2810F6F48B5B}" dt="2024-09-24T09:28:53.857" v="27" actId="27028"/>
        <pc:sldMkLst>
          <pc:docMk/>
          <pc:sldMk cId="2732458953" sldId="277"/>
        </pc:sldMkLst>
      </pc:sldChg>
      <pc:sldChg chg="add del">
        <pc:chgData name="Anna Byström" userId="b41240b7-efaf-41a5-92af-5bf4875fa8d0" providerId="ADAL" clId="{FDC5CD46-A003-445F-A860-2810F6F48B5B}" dt="2024-09-24T09:28:53.857" v="27" actId="27028"/>
        <pc:sldMkLst>
          <pc:docMk/>
          <pc:sldMk cId="118427024" sldId="278"/>
        </pc:sldMkLst>
      </pc:sldChg>
      <pc:sldChg chg="add del">
        <pc:chgData name="Anna Byström" userId="b41240b7-efaf-41a5-92af-5bf4875fa8d0" providerId="ADAL" clId="{FDC5CD46-A003-445F-A860-2810F6F48B5B}" dt="2024-09-24T09:28:53.857" v="27" actId="27028"/>
        <pc:sldMkLst>
          <pc:docMk/>
          <pc:sldMk cId="131648230" sldId="279"/>
        </pc:sldMkLst>
      </pc:sldChg>
      <pc:sldChg chg="add del">
        <pc:chgData name="Anna Byström" userId="b41240b7-efaf-41a5-92af-5bf4875fa8d0" providerId="ADAL" clId="{FDC5CD46-A003-445F-A860-2810F6F48B5B}" dt="2024-09-24T09:28:53.857" v="27" actId="27028"/>
        <pc:sldMkLst>
          <pc:docMk/>
          <pc:sldMk cId="2441568218" sldId="280"/>
        </pc:sldMkLst>
      </pc:sldChg>
      <pc:sldChg chg="addSp delSp modSp add del mod">
        <pc:chgData name="Anna Byström" userId="b41240b7-efaf-41a5-92af-5bf4875fa8d0" providerId="ADAL" clId="{FDC5CD46-A003-445F-A860-2810F6F48B5B}" dt="2024-09-24T13:12:56.324" v="2003" actId="47"/>
        <pc:sldMkLst>
          <pc:docMk/>
          <pc:sldMk cId="3483731517" sldId="317"/>
        </pc:sldMkLst>
        <pc:spChg chg="add mod">
          <ac:chgData name="Anna Byström" userId="b41240b7-efaf-41a5-92af-5bf4875fa8d0" providerId="ADAL" clId="{FDC5CD46-A003-445F-A860-2810F6F48B5B}" dt="2024-09-24T13:12:36.129" v="1997" actId="21"/>
          <ac:spMkLst>
            <pc:docMk/>
            <pc:sldMk cId="3483731517" sldId="317"/>
            <ac:spMk id="5" creationId="{B158E7F2-D5A6-E1C3-3589-2E680EEA774A}"/>
          </ac:spMkLst>
        </pc:spChg>
        <pc:picChg chg="del">
          <ac:chgData name="Anna Byström" userId="b41240b7-efaf-41a5-92af-5bf4875fa8d0" providerId="ADAL" clId="{FDC5CD46-A003-445F-A860-2810F6F48B5B}" dt="2024-09-24T13:12:18.830" v="1994" actId="478"/>
          <ac:picMkLst>
            <pc:docMk/>
            <pc:sldMk cId="3483731517" sldId="317"/>
            <ac:picMk id="3" creationId="{EB56B58F-3432-D03D-F228-5A584B8F5579}"/>
          </ac:picMkLst>
        </pc:picChg>
        <pc:picChg chg="del mod">
          <ac:chgData name="Anna Byström" userId="b41240b7-efaf-41a5-92af-5bf4875fa8d0" providerId="ADAL" clId="{FDC5CD46-A003-445F-A860-2810F6F48B5B}" dt="2024-09-24T13:12:36.129" v="1997" actId="21"/>
          <ac:picMkLst>
            <pc:docMk/>
            <pc:sldMk cId="3483731517" sldId="317"/>
            <ac:picMk id="6" creationId="{D4228C09-6C13-42CE-960B-289F32181978}"/>
          </ac:picMkLst>
        </pc:picChg>
      </pc:sldChg>
      <pc:sldChg chg="addSp delSp modSp add del mod setBg">
        <pc:chgData name="Anna Byström" userId="b41240b7-efaf-41a5-92af-5bf4875fa8d0" providerId="ADAL" clId="{FDC5CD46-A003-445F-A860-2810F6F48B5B}" dt="2024-09-24T13:22:24.438" v="2203" actId="47"/>
        <pc:sldMkLst>
          <pc:docMk/>
          <pc:sldMk cId="288854560" sldId="319"/>
        </pc:sldMkLst>
        <pc:spChg chg="mod">
          <ac:chgData name="Anna Byström" userId="b41240b7-efaf-41a5-92af-5bf4875fa8d0" providerId="ADAL" clId="{FDC5CD46-A003-445F-A860-2810F6F48B5B}" dt="2024-09-24T13:17:26.953" v="2149" actId="2711"/>
          <ac:spMkLst>
            <pc:docMk/>
            <pc:sldMk cId="288854560" sldId="319"/>
            <ac:spMk id="6" creationId="{72EE9C30-6CB1-45DB-959B-7C62D82A7DF9}"/>
          </ac:spMkLst>
        </pc:spChg>
        <pc:spChg chg="mod">
          <ac:chgData name="Anna Byström" userId="b41240b7-efaf-41a5-92af-5bf4875fa8d0" providerId="ADAL" clId="{FDC5CD46-A003-445F-A860-2810F6F48B5B}" dt="2024-09-24T13:17:18.349" v="2148" actId="2711"/>
          <ac:spMkLst>
            <pc:docMk/>
            <pc:sldMk cId="288854560" sldId="319"/>
            <ac:spMk id="12" creationId="{91726DBF-A3DE-3A3B-1505-D348A9F51A7E}"/>
          </ac:spMkLst>
        </pc:spChg>
        <pc:spChg chg="add">
          <ac:chgData name="Anna Byström" userId="b41240b7-efaf-41a5-92af-5bf4875fa8d0" providerId="ADAL" clId="{FDC5CD46-A003-445F-A860-2810F6F48B5B}" dt="2024-09-24T13:16:58.550" v="2147" actId="26606"/>
          <ac:spMkLst>
            <pc:docMk/>
            <pc:sldMk cId="288854560" sldId="319"/>
            <ac:spMk id="17" creationId="{D1D34770-47A8-402C-AF23-2B653F2D88C1}"/>
          </ac:spMkLst>
        </pc:spChg>
        <pc:picChg chg="del">
          <ac:chgData name="Anna Byström" userId="b41240b7-efaf-41a5-92af-5bf4875fa8d0" providerId="ADAL" clId="{FDC5CD46-A003-445F-A860-2810F6F48B5B}" dt="2024-09-24T12:53:03.141" v="1816" actId="478"/>
          <ac:picMkLst>
            <pc:docMk/>
            <pc:sldMk cId="288854560" sldId="319"/>
            <ac:picMk id="3" creationId="{4CE26F23-5553-607A-0C1C-822870712AB9}"/>
          </ac:picMkLst>
        </pc:picChg>
        <pc:picChg chg="mod">
          <ac:chgData name="Anna Byström" userId="b41240b7-efaf-41a5-92af-5bf4875fa8d0" providerId="ADAL" clId="{FDC5CD46-A003-445F-A860-2810F6F48B5B}" dt="2024-09-24T13:22:01.326" v="2198" actId="1076"/>
          <ac:picMkLst>
            <pc:docMk/>
            <pc:sldMk cId="288854560" sldId="319"/>
            <ac:picMk id="7" creationId="{679701C4-E20A-4BC4-A4EA-12B866414726}"/>
          </ac:picMkLst>
        </pc:picChg>
      </pc:sldChg>
      <pc:sldChg chg="delSp modSp add mod">
        <pc:chgData name="Anna Byström" userId="b41240b7-efaf-41a5-92af-5bf4875fa8d0" providerId="ADAL" clId="{FDC5CD46-A003-445F-A860-2810F6F48B5B}" dt="2024-09-24T13:16:16.907" v="2129" actId="5793"/>
        <pc:sldMkLst>
          <pc:docMk/>
          <pc:sldMk cId="1932116837" sldId="320"/>
        </pc:sldMkLst>
        <pc:spChg chg="mod">
          <ac:chgData name="Anna Byström" userId="b41240b7-efaf-41a5-92af-5bf4875fa8d0" providerId="ADAL" clId="{FDC5CD46-A003-445F-A860-2810F6F48B5B}" dt="2024-09-24T13:16:16.907" v="2129" actId="5793"/>
          <ac:spMkLst>
            <pc:docMk/>
            <pc:sldMk cId="1932116837" sldId="320"/>
            <ac:spMk id="4" creationId="{08364717-D9FE-4045-B623-4B3F132904C8}"/>
          </ac:spMkLst>
        </pc:spChg>
        <pc:picChg chg="del">
          <ac:chgData name="Anna Byström" userId="b41240b7-efaf-41a5-92af-5bf4875fa8d0" providerId="ADAL" clId="{FDC5CD46-A003-445F-A860-2810F6F48B5B}" dt="2024-09-24T12:49:17.474" v="1722" actId="478"/>
          <ac:picMkLst>
            <pc:docMk/>
            <pc:sldMk cId="1932116837" sldId="320"/>
            <ac:picMk id="2" creationId="{0A7214C3-04CA-F453-DA39-EEEFA0A233B4}"/>
          </ac:picMkLst>
        </pc:picChg>
      </pc:sldChg>
      <pc:sldChg chg="delSp modSp add mod">
        <pc:chgData name="Anna Byström" userId="b41240b7-efaf-41a5-92af-5bf4875fa8d0" providerId="ADAL" clId="{FDC5CD46-A003-445F-A860-2810F6F48B5B}" dt="2024-09-25T07:29:37.667" v="2497" actId="27636"/>
        <pc:sldMkLst>
          <pc:docMk/>
          <pc:sldMk cId="1172972012" sldId="325"/>
        </pc:sldMkLst>
        <pc:spChg chg="mod">
          <ac:chgData name="Anna Byström" userId="b41240b7-efaf-41a5-92af-5bf4875fa8d0" providerId="ADAL" clId="{FDC5CD46-A003-445F-A860-2810F6F48B5B}" dt="2024-09-24T13:18:20.566" v="2174" actId="27636"/>
          <ac:spMkLst>
            <pc:docMk/>
            <pc:sldMk cId="1172972012" sldId="325"/>
            <ac:spMk id="2" creationId="{AD058196-2FE7-EB7B-0F5B-C7FBB39F0516}"/>
          </ac:spMkLst>
        </pc:spChg>
        <pc:spChg chg="mod">
          <ac:chgData name="Anna Byström" userId="b41240b7-efaf-41a5-92af-5bf4875fa8d0" providerId="ADAL" clId="{FDC5CD46-A003-445F-A860-2810F6F48B5B}" dt="2024-09-25T07:29:37.667" v="2497" actId="27636"/>
          <ac:spMkLst>
            <pc:docMk/>
            <pc:sldMk cId="1172972012" sldId="325"/>
            <ac:spMk id="3" creationId="{C2C2A996-C411-F555-3E00-360404A5761C}"/>
          </ac:spMkLst>
        </pc:spChg>
        <pc:picChg chg="del">
          <ac:chgData name="Anna Byström" userId="b41240b7-efaf-41a5-92af-5bf4875fa8d0" providerId="ADAL" clId="{FDC5CD46-A003-445F-A860-2810F6F48B5B}" dt="2024-09-24T12:54:14.129" v="1820" actId="478"/>
          <ac:picMkLst>
            <pc:docMk/>
            <pc:sldMk cId="1172972012" sldId="325"/>
            <ac:picMk id="4" creationId="{671F6D23-81DA-F849-FCA0-EEE9A9E6AD27}"/>
          </ac:picMkLst>
        </pc:picChg>
      </pc:sldChg>
      <pc:sldChg chg="delSp modSp add mod">
        <pc:chgData name="Anna Byström" userId="b41240b7-efaf-41a5-92af-5bf4875fa8d0" providerId="ADAL" clId="{FDC5CD46-A003-445F-A860-2810F6F48B5B}" dt="2024-09-24T13:21:26.665" v="2197" actId="255"/>
        <pc:sldMkLst>
          <pc:docMk/>
          <pc:sldMk cId="3097004028" sldId="333"/>
        </pc:sldMkLst>
        <pc:spChg chg="mod">
          <ac:chgData name="Anna Byström" userId="b41240b7-efaf-41a5-92af-5bf4875fa8d0" providerId="ADAL" clId="{FDC5CD46-A003-445F-A860-2810F6F48B5B}" dt="2024-09-24T12:57:05.192" v="1918" actId="27636"/>
          <ac:spMkLst>
            <pc:docMk/>
            <pc:sldMk cId="3097004028" sldId="333"/>
            <ac:spMk id="3" creationId="{4ADF2D2E-1E13-09AD-B73E-561E68E7EC0A}"/>
          </ac:spMkLst>
        </pc:spChg>
        <pc:spChg chg="mod">
          <ac:chgData name="Anna Byström" userId="b41240b7-efaf-41a5-92af-5bf4875fa8d0" providerId="ADAL" clId="{FDC5CD46-A003-445F-A860-2810F6F48B5B}" dt="2024-09-24T12:57:05.191" v="1917" actId="27636"/>
          <ac:spMkLst>
            <pc:docMk/>
            <pc:sldMk cId="3097004028" sldId="333"/>
            <ac:spMk id="6" creationId="{3134E744-C78E-9213-A9EB-C93602207302}"/>
          </ac:spMkLst>
        </pc:spChg>
        <pc:spChg chg="mod">
          <ac:chgData name="Anna Byström" userId="b41240b7-efaf-41a5-92af-5bf4875fa8d0" providerId="ADAL" clId="{FDC5CD46-A003-445F-A860-2810F6F48B5B}" dt="2024-09-24T12:57:05.192" v="1919" actId="27636"/>
          <ac:spMkLst>
            <pc:docMk/>
            <pc:sldMk cId="3097004028" sldId="333"/>
            <ac:spMk id="7" creationId="{B239CC13-0F26-AA2C-33CA-3F43366E5419}"/>
          </ac:spMkLst>
        </pc:spChg>
        <pc:spChg chg="mod">
          <ac:chgData name="Anna Byström" userId="b41240b7-efaf-41a5-92af-5bf4875fa8d0" providerId="ADAL" clId="{FDC5CD46-A003-445F-A860-2810F6F48B5B}" dt="2024-09-24T13:21:26.665" v="2197" actId="255"/>
          <ac:spMkLst>
            <pc:docMk/>
            <pc:sldMk cId="3097004028" sldId="333"/>
            <ac:spMk id="78" creationId="{039D2E01-E68A-5AFE-B7F3-D00D13CF36E0}"/>
          </ac:spMkLst>
        </pc:spChg>
        <pc:picChg chg="del">
          <ac:chgData name="Anna Byström" userId="b41240b7-efaf-41a5-92af-5bf4875fa8d0" providerId="ADAL" clId="{FDC5CD46-A003-445F-A860-2810F6F48B5B}" dt="2024-09-24T12:57:09.049" v="1920" actId="478"/>
          <ac:picMkLst>
            <pc:docMk/>
            <pc:sldMk cId="3097004028" sldId="333"/>
            <ac:picMk id="5" creationId="{C2AE16FB-E467-C90A-BB81-2F83818A4570}"/>
          </ac:picMkLst>
        </pc:picChg>
      </pc:sldChg>
      <pc:sldChg chg="delSp modSp add mod ord">
        <pc:chgData name="Anna Byström" userId="b41240b7-efaf-41a5-92af-5bf4875fa8d0" providerId="ADAL" clId="{FDC5CD46-A003-445F-A860-2810F6F48B5B}" dt="2024-09-24T13:24:38.060" v="2226" actId="255"/>
        <pc:sldMkLst>
          <pc:docMk/>
          <pc:sldMk cId="2057954363" sldId="338"/>
        </pc:sldMkLst>
        <pc:spChg chg="mod">
          <ac:chgData name="Anna Byström" userId="b41240b7-efaf-41a5-92af-5bf4875fa8d0" providerId="ADAL" clId="{FDC5CD46-A003-445F-A860-2810F6F48B5B}" dt="2024-09-24T13:24:38.060" v="2226" actId="255"/>
          <ac:spMkLst>
            <pc:docMk/>
            <pc:sldMk cId="2057954363" sldId="338"/>
            <ac:spMk id="2" creationId="{4D5BE7A1-61F8-7974-C110-7EE751DA736F}"/>
          </ac:spMkLst>
        </pc:spChg>
        <pc:grpChg chg="mod">
          <ac:chgData name="Anna Byström" userId="b41240b7-efaf-41a5-92af-5bf4875fa8d0" providerId="ADAL" clId="{FDC5CD46-A003-445F-A860-2810F6F48B5B}" dt="2024-09-24T13:24:23.365" v="2213" actId="1076"/>
          <ac:grpSpMkLst>
            <pc:docMk/>
            <pc:sldMk cId="2057954363" sldId="338"/>
            <ac:grpSpMk id="4" creationId="{3EEC9208-4AEF-5F2A-A9DB-96C5CFFB8723}"/>
          </ac:grpSpMkLst>
        </pc:grpChg>
        <pc:picChg chg="del">
          <ac:chgData name="Anna Byström" userId="b41240b7-efaf-41a5-92af-5bf4875fa8d0" providerId="ADAL" clId="{FDC5CD46-A003-445F-A860-2810F6F48B5B}" dt="2024-09-24T12:57:28.557" v="1922" actId="478"/>
          <ac:picMkLst>
            <pc:docMk/>
            <pc:sldMk cId="2057954363" sldId="338"/>
            <ac:picMk id="22" creationId="{CEF1B909-3E2D-8855-4E24-3D906B18F8BD}"/>
          </ac:picMkLst>
        </pc:picChg>
      </pc:sldChg>
      <pc:sldChg chg="delSp modSp add mod">
        <pc:chgData name="Anna Byström" userId="b41240b7-efaf-41a5-92af-5bf4875fa8d0" providerId="ADAL" clId="{FDC5CD46-A003-445F-A860-2810F6F48B5B}" dt="2024-10-01T13:49:50.388" v="3781" actId="6549"/>
        <pc:sldMkLst>
          <pc:docMk/>
          <pc:sldMk cId="39343738" sldId="346"/>
        </pc:sldMkLst>
        <pc:spChg chg="mod">
          <ac:chgData name="Anna Byström" userId="b41240b7-efaf-41a5-92af-5bf4875fa8d0" providerId="ADAL" clId="{FDC5CD46-A003-445F-A860-2810F6F48B5B}" dt="2024-10-01T13:49:50.388" v="3781" actId="6549"/>
          <ac:spMkLst>
            <pc:docMk/>
            <pc:sldMk cId="39343738" sldId="346"/>
            <ac:spMk id="2" creationId="{DFBDAF0D-06EA-AAEA-5DA4-B2D5BCCA8600}"/>
          </ac:spMkLst>
        </pc:spChg>
        <pc:spChg chg="mod">
          <ac:chgData name="Anna Byström" userId="b41240b7-efaf-41a5-92af-5bf4875fa8d0" providerId="ADAL" clId="{FDC5CD46-A003-445F-A860-2810F6F48B5B}" dt="2024-09-25T07:29:26.519" v="2495" actId="27636"/>
          <ac:spMkLst>
            <pc:docMk/>
            <pc:sldMk cId="39343738" sldId="346"/>
            <ac:spMk id="13" creationId="{FA0F525C-D8AB-23C9-64D4-B809EE8F235C}"/>
          </ac:spMkLst>
        </pc:spChg>
        <pc:picChg chg="del">
          <ac:chgData name="Anna Byström" userId="b41240b7-efaf-41a5-92af-5bf4875fa8d0" providerId="ADAL" clId="{FDC5CD46-A003-445F-A860-2810F6F48B5B}" dt="2024-09-24T12:52:56.843" v="1814" actId="478"/>
          <ac:picMkLst>
            <pc:docMk/>
            <pc:sldMk cId="39343738" sldId="346"/>
            <ac:picMk id="4" creationId="{412C8FB6-475D-A954-7809-EDBAF5A0B65D}"/>
          </ac:picMkLst>
        </pc:picChg>
      </pc:sldChg>
      <pc:sldChg chg="add del">
        <pc:chgData name="Anna Byström" userId="b41240b7-efaf-41a5-92af-5bf4875fa8d0" providerId="ADAL" clId="{FDC5CD46-A003-445F-A860-2810F6F48B5B}" dt="2024-09-24T13:21:07.040" v="2193" actId="47"/>
        <pc:sldMkLst>
          <pc:docMk/>
          <pc:sldMk cId="692730490" sldId="348"/>
        </pc:sldMkLst>
      </pc:sldChg>
      <pc:sldChg chg="modSp add del mod modShow">
        <pc:chgData name="Anna Byström" userId="b41240b7-efaf-41a5-92af-5bf4875fa8d0" providerId="ADAL" clId="{FDC5CD46-A003-445F-A860-2810F6F48B5B}" dt="2024-09-24T12:23:39.314" v="1301" actId="47"/>
        <pc:sldMkLst>
          <pc:docMk/>
          <pc:sldMk cId="1132163947" sldId="9523"/>
        </pc:sldMkLst>
        <pc:spChg chg="mod">
          <ac:chgData name="Anna Byström" userId="b41240b7-efaf-41a5-92af-5bf4875fa8d0" providerId="ADAL" clId="{FDC5CD46-A003-445F-A860-2810F6F48B5B}" dt="2024-09-24T12:17:01.855" v="1216" actId="20577"/>
          <ac:spMkLst>
            <pc:docMk/>
            <pc:sldMk cId="1132163947" sldId="9523"/>
            <ac:spMk id="2" creationId="{D0B3E371-AC38-1CB2-7740-65DC276EB5A0}"/>
          </ac:spMkLst>
        </pc:spChg>
      </pc:sldChg>
      <pc:sldChg chg="modSp new del mod">
        <pc:chgData name="Anna Byström" userId="b41240b7-efaf-41a5-92af-5bf4875fa8d0" providerId="ADAL" clId="{FDC5CD46-A003-445F-A860-2810F6F48B5B}" dt="2024-09-24T12:23:40.379" v="1302" actId="47"/>
        <pc:sldMkLst>
          <pc:docMk/>
          <pc:sldMk cId="2541658073" sldId="9524"/>
        </pc:sldMkLst>
        <pc:spChg chg="mod">
          <ac:chgData name="Anna Byström" userId="b41240b7-efaf-41a5-92af-5bf4875fa8d0" providerId="ADAL" clId="{FDC5CD46-A003-445F-A860-2810F6F48B5B}" dt="2024-09-24T12:17:22.584" v="1241" actId="20577"/>
          <ac:spMkLst>
            <pc:docMk/>
            <pc:sldMk cId="2541658073" sldId="9524"/>
            <ac:spMk id="2" creationId="{1B6503D4-7D1F-31D6-1D1E-6743A0788834}"/>
          </ac:spMkLst>
        </pc:spChg>
      </pc:sldChg>
      <pc:sldChg chg="modSp new del mod">
        <pc:chgData name="Anna Byström" userId="b41240b7-efaf-41a5-92af-5bf4875fa8d0" providerId="ADAL" clId="{FDC5CD46-A003-445F-A860-2810F6F48B5B}" dt="2024-09-24T12:23:41.184" v="1303" actId="47"/>
        <pc:sldMkLst>
          <pc:docMk/>
          <pc:sldMk cId="830149287" sldId="9525"/>
        </pc:sldMkLst>
        <pc:spChg chg="mod">
          <ac:chgData name="Anna Byström" userId="b41240b7-efaf-41a5-92af-5bf4875fa8d0" providerId="ADAL" clId="{FDC5CD46-A003-445F-A860-2810F6F48B5B}" dt="2024-09-24T12:19:49.571" v="1277" actId="20577"/>
          <ac:spMkLst>
            <pc:docMk/>
            <pc:sldMk cId="830149287" sldId="9525"/>
            <ac:spMk id="2" creationId="{2F7086E7-8D0A-B9B4-0E47-7F4BF37F0AC1}"/>
          </ac:spMkLst>
        </pc:spChg>
      </pc:sldChg>
      <pc:sldChg chg="addSp delSp modSp new mod">
        <pc:chgData name="Anna Byström" userId="b41240b7-efaf-41a5-92af-5bf4875fa8d0" providerId="ADAL" clId="{FDC5CD46-A003-445F-A860-2810F6F48B5B}" dt="2024-09-30T08:06:51.029" v="3704" actId="208"/>
        <pc:sldMkLst>
          <pc:docMk/>
          <pc:sldMk cId="3530878589" sldId="9526"/>
        </pc:sldMkLst>
        <pc:spChg chg="mod">
          <ac:chgData name="Anna Byström" userId="b41240b7-efaf-41a5-92af-5bf4875fa8d0" providerId="ADAL" clId="{FDC5CD46-A003-445F-A860-2810F6F48B5B}" dt="2024-09-24T13:11:31.164" v="1980" actId="20577"/>
          <ac:spMkLst>
            <pc:docMk/>
            <pc:sldMk cId="3530878589" sldId="9526"/>
            <ac:spMk id="2" creationId="{3DD035F0-363A-A58D-7EA1-1000B2DFB43B}"/>
          </ac:spMkLst>
        </pc:spChg>
        <pc:spChg chg="del">
          <ac:chgData name="Anna Byström" userId="b41240b7-efaf-41a5-92af-5bf4875fa8d0" providerId="ADAL" clId="{FDC5CD46-A003-445F-A860-2810F6F48B5B}" dt="2024-09-24T12:20:19.198" v="1279"/>
          <ac:spMkLst>
            <pc:docMk/>
            <pc:sldMk cId="3530878589" sldId="9526"/>
            <ac:spMk id="3" creationId="{89AAAE0F-B865-B5D7-4562-83415A00E88E}"/>
          </ac:spMkLst>
        </pc:spChg>
        <pc:graphicFrameChg chg="add mod">
          <ac:chgData name="Anna Byström" userId="b41240b7-efaf-41a5-92af-5bf4875fa8d0" providerId="ADAL" clId="{FDC5CD46-A003-445F-A860-2810F6F48B5B}" dt="2024-09-30T08:06:51.029" v="3704" actId="208"/>
          <ac:graphicFrameMkLst>
            <pc:docMk/>
            <pc:sldMk cId="3530878589" sldId="9526"/>
            <ac:graphicFrameMk id="4" creationId="{49853790-25B1-04F0-673C-413F796014F0}"/>
          </ac:graphicFrameMkLst>
        </pc:graphicFrameChg>
      </pc:sldChg>
      <pc:sldChg chg="modSp new del mod">
        <pc:chgData name="Anna Byström" userId="b41240b7-efaf-41a5-92af-5bf4875fa8d0" providerId="ADAL" clId="{FDC5CD46-A003-445F-A860-2810F6F48B5B}" dt="2024-10-01T13:49:15.430" v="3780" actId="47"/>
        <pc:sldMkLst>
          <pc:docMk/>
          <pc:sldMk cId="3783888873" sldId="9527"/>
        </pc:sldMkLst>
        <pc:spChg chg="mod">
          <ac:chgData name="Anna Byström" userId="b41240b7-efaf-41a5-92af-5bf4875fa8d0" providerId="ADAL" clId="{FDC5CD46-A003-445F-A860-2810F6F48B5B}" dt="2024-09-24T14:30:16.027" v="2413" actId="5793"/>
          <ac:spMkLst>
            <pc:docMk/>
            <pc:sldMk cId="3783888873" sldId="9527"/>
            <ac:spMk id="2" creationId="{21A11A95-D91D-4D8F-6AD4-15C1733F5CCB}"/>
          </ac:spMkLst>
        </pc:spChg>
      </pc:sldChg>
      <pc:sldChg chg="addSp delSp modSp new mod ord">
        <pc:chgData name="Anna Byström" userId="b41240b7-efaf-41a5-92af-5bf4875fa8d0" providerId="ADAL" clId="{FDC5CD46-A003-445F-A860-2810F6F48B5B}" dt="2024-09-24T13:16:04.565" v="2116" actId="12"/>
        <pc:sldMkLst>
          <pc:docMk/>
          <pc:sldMk cId="4194632763" sldId="9528"/>
        </pc:sldMkLst>
        <pc:spChg chg="mod">
          <ac:chgData name="Anna Byström" userId="b41240b7-efaf-41a5-92af-5bf4875fa8d0" providerId="ADAL" clId="{FDC5CD46-A003-445F-A860-2810F6F48B5B}" dt="2024-09-24T13:15:26.235" v="2105" actId="2711"/>
          <ac:spMkLst>
            <pc:docMk/>
            <pc:sldMk cId="4194632763" sldId="9528"/>
            <ac:spMk id="2" creationId="{83261A20-8757-7BD3-EFC8-93AF64A780D1}"/>
          </ac:spMkLst>
        </pc:spChg>
        <pc:spChg chg="del">
          <ac:chgData name="Anna Byström" userId="b41240b7-efaf-41a5-92af-5bf4875fa8d0" providerId="ADAL" clId="{FDC5CD46-A003-445F-A860-2810F6F48B5B}" dt="2024-09-24T12:50:14.505" v="1750"/>
          <ac:spMkLst>
            <pc:docMk/>
            <pc:sldMk cId="4194632763" sldId="9528"/>
            <ac:spMk id="3" creationId="{221A3009-4C9F-E0EE-D1F0-676F6080BFBE}"/>
          </ac:spMkLst>
        </pc:spChg>
        <pc:spChg chg="add mod">
          <ac:chgData name="Anna Byström" userId="b41240b7-efaf-41a5-92af-5bf4875fa8d0" providerId="ADAL" clId="{FDC5CD46-A003-445F-A860-2810F6F48B5B}" dt="2024-09-24T13:16:04.565" v="2116" actId="12"/>
          <ac:spMkLst>
            <pc:docMk/>
            <pc:sldMk cId="4194632763" sldId="9528"/>
            <ac:spMk id="4" creationId="{8F23DD1D-D176-4D75-BE9E-21009F65C504}"/>
          </ac:spMkLst>
        </pc:spChg>
      </pc:sldChg>
      <pc:sldChg chg="modSp new del mod">
        <pc:chgData name="Anna Byström" userId="b41240b7-efaf-41a5-92af-5bf4875fa8d0" providerId="ADAL" clId="{FDC5CD46-A003-445F-A860-2810F6F48B5B}" dt="2024-09-24T12:54:11.931" v="1819" actId="47"/>
        <pc:sldMkLst>
          <pc:docMk/>
          <pc:sldMk cId="3520279858" sldId="9529"/>
        </pc:sldMkLst>
        <pc:spChg chg="mod">
          <ac:chgData name="Anna Byström" userId="b41240b7-efaf-41a5-92af-5bf4875fa8d0" providerId="ADAL" clId="{FDC5CD46-A003-445F-A860-2810F6F48B5B}" dt="2024-09-24T12:25:41.801" v="1386" actId="20577"/>
          <ac:spMkLst>
            <pc:docMk/>
            <pc:sldMk cId="3520279858" sldId="9529"/>
            <ac:spMk id="2" creationId="{963335C7-29EF-6E42-5091-3B6CB7DF9927}"/>
          </ac:spMkLst>
        </pc:spChg>
      </pc:sldChg>
      <pc:sldChg chg="new del">
        <pc:chgData name="Anna Byström" userId="b41240b7-efaf-41a5-92af-5bf4875fa8d0" providerId="ADAL" clId="{FDC5CD46-A003-445F-A860-2810F6F48B5B}" dt="2024-09-24T12:26:22.687" v="1412" actId="47"/>
        <pc:sldMkLst>
          <pc:docMk/>
          <pc:sldMk cId="1208730267" sldId="9530"/>
        </pc:sldMkLst>
      </pc:sldChg>
      <pc:sldChg chg="modSp add del mod ord">
        <pc:chgData name="Anna Byström" userId="b41240b7-efaf-41a5-92af-5bf4875fa8d0" providerId="ADAL" clId="{FDC5CD46-A003-445F-A860-2810F6F48B5B}" dt="2024-10-01T13:49:03.012" v="3779" actId="47"/>
        <pc:sldMkLst>
          <pc:docMk/>
          <pc:sldMk cId="1222394332" sldId="9531"/>
        </pc:sldMkLst>
        <pc:spChg chg="mod">
          <ac:chgData name="Anna Byström" userId="b41240b7-efaf-41a5-92af-5bf4875fa8d0" providerId="ADAL" clId="{FDC5CD46-A003-445F-A860-2810F6F48B5B}" dt="2024-09-25T07:40:36.055" v="2709" actId="20577"/>
          <ac:spMkLst>
            <pc:docMk/>
            <pc:sldMk cId="1222394332" sldId="9531"/>
            <ac:spMk id="2" creationId="{963335C7-29EF-6E42-5091-3B6CB7DF9927}"/>
          </ac:spMkLst>
        </pc:spChg>
      </pc:sldChg>
      <pc:sldChg chg="addSp delSp modSp new del mod">
        <pc:chgData name="Anna Byström" userId="b41240b7-efaf-41a5-92af-5bf4875fa8d0" providerId="ADAL" clId="{FDC5CD46-A003-445F-A860-2810F6F48B5B}" dt="2024-09-26T12:00:00.253" v="3310" actId="47"/>
        <pc:sldMkLst>
          <pc:docMk/>
          <pc:sldMk cId="2801001547" sldId="9532"/>
        </pc:sldMkLst>
        <pc:spChg chg="mod">
          <ac:chgData name="Anna Byström" userId="b41240b7-efaf-41a5-92af-5bf4875fa8d0" providerId="ADAL" clId="{FDC5CD46-A003-445F-A860-2810F6F48B5B}" dt="2024-09-24T12:28:32.968" v="1484" actId="5793"/>
          <ac:spMkLst>
            <pc:docMk/>
            <pc:sldMk cId="2801001547" sldId="9532"/>
            <ac:spMk id="2" creationId="{0804B9FF-8204-74B6-9775-A75D7E1B9CD4}"/>
          </ac:spMkLst>
        </pc:spChg>
        <pc:spChg chg="del">
          <ac:chgData name="Anna Byström" userId="b41240b7-efaf-41a5-92af-5bf4875fa8d0" providerId="ADAL" clId="{FDC5CD46-A003-445F-A860-2810F6F48B5B}" dt="2024-09-24T13:29:00.202" v="2228" actId="1032"/>
          <ac:spMkLst>
            <pc:docMk/>
            <pc:sldMk cId="2801001547" sldId="9532"/>
            <ac:spMk id="3" creationId="{2D8D055A-FC09-0200-18BE-264A3B4829CD}"/>
          </ac:spMkLst>
        </pc:spChg>
        <pc:spChg chg="add mod">
          <ac:chgData name="Anna Byström" userId="b41240b7-efaf-41a5-92af-5bf4875fa8d0" providerId="ADAL" clId="{FDC5CD46-A003-445F-A860-2810F6F48B5B}" dt="2024-09-25T08:19:59.637" v="2985" actId="20577"/>
          <ac:spMkLst>
            <pc:docMk/>
            <pc:sldMk cId="2801001547" sldId="9532"/>
            <ac:spMk id="5" creationId="{096944DC-E152-0F60-27E0-423CCFBD8EC2}"/>
          </ac:spMkLst>
        </pc:spChg>
        <pc:graphicFrameChg chg="add del mod modGraphic">
          <ac:chgData name="Anna Byström" userId="b41240b7-efaf-41a5-92af-5bf4875fa8d0" providerId="ADAL" clId="{FDC5CD46-A003-445F-A860-2810F6F48B5B}" dt="2024-09-25T07:42:18.390" v="2714" actId="478"/>
          <ac:graphicFrameMkLst>
            <pc:docMk/>
            <pc:sldMk cId="2801001547" sldId="9532"/>
            <ac:graphicFrameMk id="4" creationId="{3F6A0F30-1A12-3759-AF56-FA18AA819733}"/>
          </ac:graphicFrameMkLst>
        </pc:graphicFrameChg>
      </pc:sldChg>
      <pc:sldChg chg="add del">
        <pc:chgData name="Anna Byström" userId="b41240b7-efaf-41a5-92af-5bf4875fa8d0" providerId="ADAL" clId="{FDC5CD46-A003-445F-A860-2810F6F48B5B}" dt="2024-09-24T12:26:47.255" v="1415" actId="47"/>
        <pc:sldMkLst>
          <pc:docMk/>
          <pc:sldMk cId="2153217977" sldId="9533"/>
        </pc:sldMkLst>
      </pc:sldChg>
      <pc:sldChg chg="new del">
        <pc:chgData name="Anna Byström" userId="b41240b7-efaf-41a5-92af-5bf4875fa8d0" providerId="ADAL" clId="{FDC5CD46-A003-445F-A860-2810F6F48B5B}" dt="2024-09-24T12:27:51.286" v="1469" actId="47"/>
        <pc:sldMkLst>
          <pc:docMk/>
          <pc:sldMk cId="3941331809" sldId="9533"/>
        </pc:sldMkLst>
      </pc:sldChg>
      <pc:sldChg chg="add del">
        <pc:chgData name="Anna Byström" userId="b41240b7-efaf-41a5-92af-5bf4875fa8d0" providerId="ADAL" clId="{FDC5CD46-A003-445F-A860-2810F6F48B5B}" dt="2024-09-24T12:28:01.380" v="1471" actId="47"/>
        <pc:sldMkLst>
          <pc:docMk/>
          <pc:sldMk cId="2172194091" sldId="9534"/>
        </pc:sldMkLst>
      </pc:sldChg>
      <pc:sldChg chg="addSp delSp modSp add mod">
        <pc:chgData name="Anna Byström" userId="b41240b7-efaf-41a5-92af-5bf4875fa8d0" providerId="ADAL" clId="{FDC5CD46-A003-445F-A860-2810F6F48B5B}" dt="2024-09-26T12:30:57.527" v="3354" actId="1076"/>
        <pc:sldMkLst>
          <pc:docMk/>
          <pc:sldMk cId="2048343" sldId="9535"/>
        </pc:sldMkLst>
        <pc:spChg chg="mod">
          <ac:chgData name="Anna Byström" userId="b41240b7-efaf-41a5-92af-5bf4875fa8d0" providerId="ADAL" clId="{FDC5CD46-A003-445F-A860-2810F6F48B5B}" dt="2024-09-24T12:29:00.878" v="1511" actId="20577"/>
          <ac:spMkLst>
            <pc:docMk/>
            <pc:sldMk cId="2048343" sldId="9535"/>
            <ac:spMk id="2" creationId="{0804B9FF-8204-74B6-9775-A75D7E1B9CD4}"/>
          </ac:spMkLst>
        </pc:spChg>
        <pc:spChg chg="del">
          <ac:chgData name="Anna Byström" userId="b41240b7-efaf-41a5-92af-5bf4875fa8d0" providerId="ADAL" clId="{FDC5CD46-A003-445F-A860-2810F6F48B5B}" dt="2024-09-24T13:59:16.110" v="2342" actId="478"/>
          <ac:spMkLst>
            <pc:docMk/>
            <pc:sldMk cId="2048343" sldId="9535"/>
            <ac:spMk id="3" creationId="{2D8D055A-FC09-0200-18BE-264A3B4829CD}"/>
          </ac:spMkLst>
        </pc:spChg>
        <pc:spChg chg="mod">
          <ac:chgData name="Anna Byström" userId="b41240b7-efaf-41a5-92af-5bf4875fa8d0" providerId="ADAL" clId="{FDC5CD46-A003-445F-A860-2810F6F48B5B}" dt="2024-09-24T13:59:08.614" v="2340"/>
          <ac:spMkLst>
            <pc:docMk/>
            <pc:sldMk cId="2048343" sldId="9535"/>
            <ac:spMk id="5" creationId="{F8D0EB8C-8252-EE4B-C784-BFD969A0685A}"/>
          </ac:spMkLst>
        </pc:spChg>
        <pc:spChg chg="mod">
          <ac:chgData name="Anna Byström" userId="b41240b7-efaf-41a5-92af-5bf4875fa8d0" providerId="ADAL" clId="{FDC5CD46-A003-445F-A860-2810F6F48B5B}" dt="2024-09-24T13:59:08.614" v="2340"/>
          <ac:spMkLst>
            <pc:docMk/>
            <pc:sldMk cId="2048343" sldId="9535"/>
            <ac:spMk id="7" creationId="{EEF6F1AF-CB08-8291-B20B-8B0842EEB50F}"/>
          </ac:spMkLst>
        </pc:spChg>
        <pc:spChg chg="mod">
          <ac:chgData name="Anna Byström" userId="b41240b7-efaf-41a5-92af-5bf4875fa8d0" providerId="ADAL" clId="{FDC5CD46-A003-445F-A860-2810F6F48B5B}" dt="2024-09-24T13:59:08.614" v="2340"/>
          <ac:spMkLst>
            <pc:docMk/>
            <pc:sldMk cId="2048343" sldId="9535"/>
            <ac:spMk id="8" creationId="{946E2363-7694-E2FD-CFE6-1AAB39DA73A7}"/>
          </ac:spMkLst>
        </pc:spChg>
        <pc:spChg chg="mod">
          <ac:chgData name="Anna Byström" userId="b41240b7-efaf-41a5-92af-5bf4875fa8d0" providerId="ADAL" clId="{FDC5CD46-A003-445F-A860-2810F6F48B5B}" dt="2024-09-24T13:59:08.614" v="2340"/>
          <ac:spMkLst>
            <pc:docMk/>
            <pc:sldMk cId="2048343" sldId="9535"/>
            <ac:spMk id="10" creationId="{DAD430F4-A5B3-3E43-D24B-724B45408A5A}"/>
          </ac:spMkLst>
        </pc:spChg>
        <pc:spChg chg="mod">
          <ac:chgData name="Anna Byström" userId="b41240b7-efaf-41a5-92af-5bf4875fa8d0" providerId="ADAL" clId="{FDC5CD46-A003-445F-A860-2810F6F48B5B}" dt="2024-09-24T13:59:08.614" v="2340"/>
          <ac:spMkLst>
            <pc:docMk/>
            <pc:sldMk cId="2048343" sldId="9535"/>
            <ac:spMk id="12" creationId="{71B456FD-53A0-ED11-41D3-1D298670C9D5}"/>
          </ac:spMkLst>
        </pc:spChg>
        <pc:spChg chg="mod">
          <ac:chgData name="Anna Byström" userId="b41240b7-efaf-41a5-92af-5bf4875fa8d0" providerId="ADAL" clId="{FDC5CD46-A003-445F-A860-2810F6F48B5B}" dt="2024-09-24T13:59:08.614" v="2340"/>
          <ac:spMkLst>
            <pc:docMk/>
            <pc:sldMk cId="2048343" sldId="9535"/>
            <ac:spMk id="14" creationId="{AA88DC67-2946-6CE4-0575-E80643A2B09D}"/>
          </ac:spMkLst>
        </pc:spChg>
        <pc:spChg chg="add del mod">
          <ac:chgData name="Anna Byström" userId="b41240b7-efaf-41a5-92af-5bf4875fa8d0" providerId="ADAL" clId="{FDC5CD46-A003-445F-A860-2810F6F48B5B}" dt="2024-09-26T11:56:18.504" v="3290" actId="478"/>
          <ac:spMkLst>
            <pc:docMk/>
            <pc:sldMk cId="2048343" sldId="9535"/>
            <ac:spMk id="15" creationId="{1BFE615F-20AC-8EF7-94DC-FD649A60FF4E}"/>
          </ac:spMkLst>
        </pc:spChg>
        <pc:grpChg chg="add del mod">
          <ac:chgData name="Anna Byström" userId="b41240b7-efaf-41a5-92af-5bf4875fa8d0" providerId="ADAL" clId="{FDC5CD46-A003-445F-A860-2810F6F48B5B}" dt="2024-09-26T11:45:02.253" v="3009" actId="478"/>
          <ac:grpSpMkLst>
            <pc:docMk/>
            <pc:sldMk cId="2048343" sldId="9535"/>
            <ac:grpSpMk id="4" creationId="{0904B05C-0C8D-79A7-685A-D5789451A44B}"/>
          </ac:grpSpMkLst>
        </pc:grpChg>
        <pc:grpChg chg="mod">
          <ac:chgData name="Anna Byström" userId="b41240b7-efaf-41a5-92af-5bf4875fa8d0" providerId="ADAL" clId="{FDC5CD46-A003-445F-A860-2810F6F48B5B}" dt="2024-09-24T13:59:08.614" v="2340"/>
          <ac:grpSpMkLst>
            <pc:docMk/>
            <pc:sldMk cId="2048343" sldId="9535"/>
            <ac:grpSpMk id="6" creationId="{4925CE1F-D335-9315-A5BD-B5C160D1B0B2}"/>
          </ac:grpSpMkLst>
        </pc:grpChg>
        <pc:graphicFrameChg chg="add mod modGraphic">
          <ac:chgData name="Anna Byström" userId="b41240b7-efaf-41a5-92af-5bf4875fa8d0" providerId="ADAL" clId="{FDC5CD46-A003-445F-A860-2810F6F48B5B}" dt="2024-09-26T12:30:57.527" v="3354" actId="1076"/>
          <ac:graphicFrameMkLst>
            <pc:docMk/>
            <pc:sldMk cId="2048343" sldId="9535"/>
            <ac:graphicFrameMk id="17" creationId="{C6E347CD-34A4-30B5-69BB-E20EE5FB9498}"/>
          </ac:graphicFrameMkLst>
        </pc:graphicFrameChg>
        <pc:picChg chg="mod">
          <ac:chgData name="Anna Byström" userId="b41240b7-efaf-41a5-92af-5bf4875fa8d0" providerId="ADAL" clId="{FDC5CD46-A003-445F-A860-2810F6F48B5B}" dt="2024-09-24T13:59:08.614" v="2340"/>
          <ac:picMkLst>
            <pc:docMk/>
            <pc:sldMk cId="2048343" sldId="9535"/>
            <ac:picMk id="9" creationId="{4C0EF3E4-546C-73DC-BCC5-04BA37216132}"/>
          </ac:picMkLst>
        </pc:picChg>
        <pc:picChg chg="mod">
          <ac:chgData name="Anna Byström" userId="b41240b7-efaf-41a5-92af-5bf4875fa8d0" providerId="ADAL" clId="{FDC5CD46-A003-445F-A860-2810F6F48B5B}" dt="2024-09-24T13:59:08.614" v="2340"/>
          <ac:picMkLst>
            <pc:docMk/>
            <pc:sldMk cId="2048343" sldId="9535"/>
            <ac:picMk id="11" creationId="{7C878164-0B43-8B1E-48C1-8EF9CC390C9B}"/>
          </ac:picMkLst>
        </pc:picChg>
        <pc:picChg chg="mod">
          <ac:chgData name="Anna Byström" userId="b41240b7-efaf-41a5-92af-5bf4875fa8d0" providerId="ADAL" clId="{FDC5CD46-A003-445F-A860-2810F6F48B5B}" dt="2024-09-24T13:59:08.614" v="2340"/>
          <ac:picMkLst>
            <pc:docMk/>
            <pc:sldMk cId="2048343" sldId="9535"/>
            <ac:picMk id="13" creationId="{79CE1AC1-9C5E-2F9A-D535-38B9DD61F334}"/>
          </ac:picMkLst>
        </pc:picChg>
        <pc:picChg chg="add del mod">
          <ac:chgData name="Anna Byström" userId="b41240b7-efaf-41a5-92af-5bf4875fa8d0" providerId="ADAL" clId="{FDC5CD46-A003-445F-A860-2810F6F48B5B}" dt="2024-09-26T11:49:35.614" v="3017" actId="21"/>
          <ac:picMkLst>
            <pc:docMk/>
            <pc:sldMk cId="2048343" sldId="9535"/>
            <ac:picMk id="16" creationId="{90D3ADF4-2508-E1D2-9EEE-23A6D6D8F1B1}"/>
          </ac:picMkLst>
        </pc:picChg>
        <pc:picChg chg="add del mod">
          <ac:chgData name="Anna Byström" userId="b41240b7-efaf-41a5-92af-5bf4875fa8d0" providerId="ADAL" clId="{FDC5CD46-A003-445F-A860-2810F6F48B5B}" dt="2024-09-26T12:07:02.458" v="3341" actId="478"/>
          <ac:picMkLst>
            <pc:docMk/>
            <pc:sldMk cId="2048343" sldId="9535"/>
            <ac:picMk id="18" creationId="{6EC81921-5E9F-1E79-7D31-63E568ED81B7}"/>
          </ac:picMkLst>
        </pc:picChg>
        <pc:picChg chg="add mod">
          <ac:chgData name="Anna Byström" userId="b41240b7-efaf-41a5-92af-5bf4875fa8d0" providerId="ADAL" clId="{FDC5CD46-A003-445F-A860-2810F6F48B5B}" dt="2024-09-26T12:06:04.076" v="3331" actId="1076"/>
          <ac:picMkLst>
            <pc:docMk/>
            <pc:sldMk cId="2048343" sldId="9535"/>
            <ac:picMk id="19" creationId="{FFA601B4-68F9-BCBF-716D-9043C92E249B}"/>
          </ac:picMkLst>
        </pc:picChg>
        <pc:picChg chg="add mod">
          <ac:chgData name="Anna Byström" userId="b41240b7-efaf-41a5-92af-5bf4875fa8d0" providerId="ADAL" clId="{FDC5CD46-A003-445F-A860-2810F6F48B5B}" dt="2024-09-26T12:06:57.887" v="3340" actId="1076"/>
          <ac:picMkLst>
            <pc:docMk/>
            <pc:sldMk cId="2048343" sldId="9535"/>
            <ac:picMk id="20" creationId="{6A202771-60D5-FC77-A8D5-B4E26CD6F537}"/>
          </ac:picMkLst>
        </pc:picChg>
      </pc:sldChg>
      <pc:sldChg chg="new del">
        <pc:chgData name="Anna Byström" userId="b41240b7-efaf-41a5-92af-5bf4875fa8d0" providerId="ADAL" clId="{FDC5CD46-A003-445F-A860-2810F6F48B5B}" dt="2024-09-24T12:28:08.393" v="1474" actId="47"/>
        <pc:sldMkLst>
          <pc:docMk/>
          <pc:sldMk cId="3527804521" sldId="9536"/>
        </pc:sldMkLst>
      </pc:sldChg>
      <pc:sldChg chg="addSp delSp modSp add del mod">
        <pc:chgData name="Anna Byström" userId="b41240b7-efaf-41a5-92af-5bf4875fa8d0" providerId="ADAL" clId="{FDC5CD46-A003-445F-A860-2810F6F48B5B}" dt="2024-09-25T07:35:19.557" v="2627" actId="47"/>
        <pc:sldMkLst>
          <pc:docMk/>
          <pc:sldMk cId="2678792708" sldId="9537"/>
        </pc:sldMkLst>
        <pc:spChg chg="mod">
          <ac:chgData name="Anna Byström" userId="b41240b7-efaf-41a5-92af-5bf4875fa8d0" providerId="ADAL" clId="{FDC5CD46-A003-445F-A860-2810F6F48B5B}" dt="2024-09-24T12:33:24.986" v="1642" actId="255"/>
          <ac:spMkLst>
            <pc:docMk/>
            <pc:sldMk cId="2678792708" sldId="9537"/>
            <ac:spMk id="2" creationId="{0804B9FF-8204-74B6-9775-A75D7E1B9CD4}"/>
          </ac:spMkLst>
        </pc:spChg>
        <pc:spChg chg="del mod">
          <ac:chgData name="Anna Byström" userId="b41240b7-efaf-41a5-92af-5bf4875fa8d0" providerId="ADAL" clId="{FDC5CD46-A003-445F-A860-2810F6F48B5B}" dt="2024-09-24T14:34:00.964" v="2432"/>
          <ac:spMkLst>
            <pc:docMk/>
            <pc:sldMk cId="2678792708" sldId="9537"/>
            <ac:spMk id="3" creationId="{2D8D055A-FC09-0200-18BE-264A3B4829CD}"/>
          </ac:spMkLst>
        </pc:spChg>
        <pc:picChg chg="add mod">
          <ac:chgData name="Anna Byström" userId="b41240b7-efaf-41a5-92af-5bf4875fa8d0" providerId="ADAL" clId="{FDC5CD46-A003-445F-A860-2810F6F48B5B}" dt="2024-09-24T14:34:00.964" v="2432"/>
          <ac:picMkLst>
            <pc:docMk/>
            <pc:sldMk cId="2678792708" sldId="9537"/>
            <ac:picMk id="4" creationId="{3D5A1632-2247-EAAD-7924-123635411B66}"/>
          </ac:picMkLst>
        </pc:picChg>
      </pc:sldChg>
      <pc:sldChg chg="new del">
        <pc:chgData name="Anna Byström" userId="b41240b7-efaf-41a5-92af-5bf4875fa8d0" providerId="ADAL" clId="{FDC5CD46-A003-445F-A860-2810F6F48B5B}" dt="2024-09-24T12:33:38.034" v="1645" actId="47"/>
        <pc:sldMkLst>
          <pc:docMk/>
          <pc:sldMk cId="254764124" sldId="9538"/>
        </pc:sldMkLst>
      </pc:sldChg>
      <pc:sldChg chg="modSp add del mod">
        <pc:chgData name="Anna Byström" userId="b41240b7-efaf-41a5-92af-5bf4875fa8d0" providerId="ADAL" clId="{FDC5CD46-A003-445F-A860-2810F6F48B5B}" dt="2024-09-24T14:34:37.728" v="2433" actId="47"/>
        <pc:sldMkLst>
          <pc:docMk/>
          <pc:sldMk cId="2529112111" sldId="9539"/>
        </pc:sldMkLst>
        <pc:spChg chg="mod">
          <ac:chgData name="Anna Byström" userId="b41240b7-efaf-41a5-92af-5bf4875fa8d0" providerId="ADAL" clId="{FDC5CD46-A003-445F-A860-2810F6F48B5B}" dt="2024-09-24T12:34:04.210" v="1686" actId="5793"/>
          <ac:spMkLst>
            <pc:docMk/>
            <pc:sldMk cId="2529112111" sldId="9539"/>
            <ac:spMk id="2" creationId="{0804B9FF-8204-74B6-9775-A75D7E1B9CD4}"/>
          </ac:spMkLst>
        </pc:spChg>
      </pc:sldChg>
      <pc:sldChg chg="addSp delSp modSp new mod">
        <pc:chgData name="Anna Byström" userId="b41240b7-efaf-41a5-92af-5bf4875fa8d0" providerId="ADAL" clId="{FDC5CD46-A003-445F-A860-2810F6F48B5B}" dt="2024-09-24T13:20:43.830" v="2192" actId="207"/>
        <pc:sldMkLst>
          <pc:docMk/>
          <pc:sldMk cId="1409437959" sldId="9540"/>
        </pc:sldMkLst>
        <pc:spChg chg="del mod">
          <ac:chgData name="Anna Byström" userId="b41240b7-efaf-41a5-92af-5bf4875fa8d0" providerId="ADAL" clId="{FDC5CD46-A003-445F-A860-2810F6F48B5B}" dt="2024-09-24T13:19:37.584" v="2186" actId="478"/>
          <ac:spMkLst>
            <pc:docMk/>
            <pc:sldMk cId="1409437959" sldId="9540"/>
            <ac:spMk id="2" creationId="{149E8BA4-FAD8-088B-C7C8-A270904B438D}"/>
          </ac:spMkLst>
        </pc:spChg>
        <pc:spChg chg="del mod">
          <ac:chgData name="Anna Byström" userId="b41240b7-efaf-41a5-92af-5bf4875fa8d0" providerId="ADAL" clId="{FDC5CD46-A003-445F-A860-2810F6F48B5B}" dt="2024-09-24T13:18:59.860" v="2179" actId="478"/>
          <ac:spMkLst>
            <pc:docMk/>
            <pc:sldMk cId="1409437959" sldId="9540"/>
            <ac:spMk id="3" creationId="{5709A6FB-7421-D609-9972-746F792E92AE}"/>
          </ac:spMkLst>
        </pc:spChg>
        <pc:spChg chg="del">
          <ac:chgData name="Anna Byström" userId="b41240b7-efaf-41a5-92af-5bf4875fa8d0" providerId="ADAL" clId="{FDC5CD46-A003-445F-A860-2810F6F48B5B}" dt="2024-09-24T13:19:03.234" v="2180" actId="478"/>
          <ac:spMkLst>
            <pc:docMk/>
            <pc:sldMk cId="1409437959" sldId="9540"/>
            <ac:spMk id="4" creationId="{66B072C9-9911-8FF3-5DFE-55E3B025D0F2}"/>
          </ac:spMkLst>
        </pc:spChg>
        <pc:spChg chg="add mod">
          <ac:chgData name="Anna Byström" userId="b41240b7-efaf-41a5-92af-5bf4875fa8d0" providerId="ADAL" clId="{FDC5CD46-A003-445F-A860-2810F6F48B5B}" dt="2024-09-24T13:20:43.830" v="2192" actId="207"/>
          <ac:spMkLst>
            <pc:docMk/>
            <pc:sldMk cId="1409437959" sldId="9540"/>
            <ac:spMk id="7" creationId="{B05A39DE-D09B-EC75-F5ED-02AA849F8D1F}"/>
          </ac:spMkLst>
        </pc:spChg>
        <pc:picChg chg="add mod">
          <ac:chgData name="Anna Byström" userId="b41240b7-efaf-41a5-92af-5bf4875fa8d0" providerId="ADAL" clId="{FDC5CD46-A003-445F-A860-2810F6F48B5B}" dt="2024-09-24T13:19:42.595" v="2187" actId="1076"/>
          <ac:picMkLst>
            <pc:docMk/>
            <pc:sldMk cId="1409437959" sldId="9540"/>
            <ac:picMk id="5" creationId="{EC268B28-8B3C-E2D7-4C0E-D56CD09F013A}"/>
          </ac:picMkLst>
        </pc:picChg>
      </pc:sldChg>
      <pc:sldChg chg="new del">
        <pc:chgData name="Anna Byström" userId="b41240b7-efaf-41a5-92af-5bf4875fa8d0" providerId="ADAL" clId="{FDC5CD46-A003-445F-A860-2810F6F48B5B}" dt="2024-09-24T12:52:59.267" v="1815" actId="47"/>
        <pc:sldMkLst>
          <pc:docMk/>
          <pc:sldMk cId="2269558388" sldId="9540"/>
        </pc:sldMkLst>
      </pc:sldChg>
      <pc:sldChg chg="new del">
        <pc:chgData name="Anna Byström" userId="b41240b7-efaf-41a5-92af-5bf4875fa8d0" providerId="ADAL" clId="{FDC5CD46-A003-445F-A860-2810F6F48B5B}" dt="2024-09-24T12:52:29.009" v="1809" actId="47"/>
        <pc:sldMkLst>
          <pc:docMk/>
          <pc:sldMk cId="2660075528" sldId="9540"/>
        </pc:sldMkLst>
      </pc:sldChg>
      <pc:sldChg chg="new del">
        <pc:chgData name="Anna Byström" userId="b41240b7-efaf-41a5-92af-5bf4875fa8d0" providerId="ADAL" clId="{FDC5CD46-A003-445F-A860-2810F6F48B5B}" dt="2024-09-24T12:56:48.516" v="1912" actId="47"/>
        <pc:sldMkLst>
          <pc:docMk/>
          <pc:sldMk cId="1942821476" sldId="9541"/>
        </pc:sldMkLst>
      </pc:sldChg>
      <pc:sldChg chg="new del">
        <pc:chgData name="Anna Byström" userId="b41240b7-efaf-41a5-92af-5bf4875fa8d0" providerId="ADAL" clId="{FDC5CD46-A003-445F-A860-2810F6F48B5B}" dt="2024-09-24T13:21:12.039" v="2194" actId="47"/>
        <pc:sldMkLst>
          <pc:docMk/>
          <pc:sldMk cId="1950450773" sldId="9541"/>
        </pc:sldMkLst>
      </pc:sldChg>
      <pc:sldChg chg="addSp delSp modSp new mod setBg">
        <pc:chgData name="Anna Byström" userId="b41240b7-efaf-41a5-92af-5bf4875fa8d0" providerId="ADAL" clId="{FDC5CD46-A003-445F-A860-2810F6F48B5B}" dt="2024-09-24T13:14:24.928" v="2014" actId="1076"/>
        <pc:sldMkLst>
          <pc:docMk/>
          <pc:sldMk cId="678471207" sldId="9542"/>
        </pc:sldMkLst>
        <pc:spChg chg="del mod">
          <ac:chgData name="Anna Byström" userId="b41240b7-efaf-41a5-92af-5bf4875fa8d0" providerId="ADAL" clId="{FDC5CD46-A003-445F-A860-2810F6F48B5B}" dt="2024-09-24T13:13:04.610" v="2006" actId="478"/>
          <ac:spMkLst>
            <pc:docMk/>
            <pc:sldMk cId="678471207" sldId="9542"/>
            <ac:spMk id="2" creationId="{E4F26038-9869-528A-26BB-7500D7A71DEA}"/>
          </ac:spMkLst>
        </pc:spChg>
        <pc:spChg chg="del">
          <ac:chgData name="Anna Byström" userId="b41240b7-efaf-41a5-92af-5bf4875fa8d0" providerId="ADAL" clId="{FDC5CD46-A003-445F-A860-2810F6F48B5B}" dt="2024-09-24T13:13:09.686" v="2007" actId="478"/>
          <ac:spMkLst>
            <pc:docMk/>
            <pc:sldMk cId="678471207" sldId="9542"/>
            <ac:spMk id="3" creationId="{B3FED438-71DA-C8BC-8E00-3820B06AF2A6}"/>
          </ac:spMkLst>
        </pc:spChg>
        <pc:spChg chg="add mod">
          <ac:chgData name="Anna Byström" userId="b41240b7-efaf-41a5-92af-5bf4875fa8d0" providerId="ADAL" clId="{FDC5CD46-A003-445F-A860-2810F6F48B5B}" dt="2024-09-24T13:14:24.928" v="2014" actId="1076"/>
          <ac:spMkLst>
            <pc:docMk/>
            <pc:sldMk cId="678471207" sldId="9542"/>
            <ac:spMk id="5" creationId="{7F7E7120-53BA-2EFE-B947-BE07D4C74295}"/>
          </ac:spMkLst>
        </pc:spChg>
        <pc:picChg chg="add mod">
          <ac:chgData name="Anna Byström" userId="b41240b7-efaf-41a5-92af-5bf4875fa8d0" providerId="ADAL" clId="{FDC5CD46-A003-445F-A860-2810F6F48B5B}" dt="2024-09-24T13:13:15.672" v="2008" actId="26606"/>
          <ac:picMkLst>
            <pc:docMk/>
            <pc:sldMk cId="678471207" sldId="9542"/>
            <ac:picMk id="4" creationId="{42E74683-E5DE-E293-6C7A-771B06602514}"/>
          </ac:picMkLst>
        </pc:picChg>
      </pc:sldChg>
      <pc:sldChg chg="new del">
        <pc:chgData name="Anna Byström" userId="b41240b7-efaf-41a5-92af-5bf4875fa8d0" providerId="ADAL" clId="{FDC5CD46-A003-445F-A860-2810F6F48B5B}" dt="2024-09-24T13:12:57.042" v="2004" actId="47"/>
        <pc:sldMkLst>
          <pc:docMk/>
          <pc:sldMk cId="1182621019" sldId="9543"/>
        </pc:sldMkLst>
      </pc:sldChg>
      <pc:sldChg chg="new del">
        <pc:chgData name="Anna Byström" userId="b41240b7-efaf-41a5-92af-5bf4875fa8d0" providerId="ADAL" clId="{FDC5CD46-A003-445F-A860-2810F6F48B5B}" dt="2024-09-24T13:22:21.380" v="2202" actId="47"/>
        <pc:sldMkLst>
          <pc:docMk/>
          <pc:sldMk cId="3434019396" sldId="9543"/>
        </pc:sldMkLst>
      </pc:sldChg>
      <pc:sldChg chg="addSp delSp modSp add mod chgLayout">
        <pc:chgData name="Anna Byström" userId="b41240b7-efaf-41a5-92af-5bf4875fa8d0" providerId="ADAL" clId="{FDC5CD46-A003-445F-A860-2810F6F48B5B}" dt="2024-09-25T07:48:16.697" v="2936" actId="1076"/>
        <pc:sldMkLst>
          <pc:docMk/>
          <pc:sldMk cId="155951127" sldId="9544"/>
        </pc:sldMkLst>
        <pc:spChg chg="add del mod">
          <ac:chgData name="Anna Byström" userId="b41240b7-efaf-41a5-92af-5bf4875fa8d0" providerId="ADAL" clId="{FDC5CD46-A003-445F-A860-2810F6F48B5B}" dt="2024-09-25T07:28:13.241" v="2487" actId="478"/>
          <ac:spMkLst>
            <pc:docMk/>
            <pc:sldMk cId="155951127" sldId="9544"/>
            <ac:spMk id="3" creationId="{BE17712D-2EBA-FFF7-C81F-559015ADC6B3}"/>
          </ac:spMkLst>
        </pc:spChg>
        <pc:spChg chg="add mod ord">
          <ac:chgData name="Anna Byström" userId="b41240b7-efaf-41a5-92af-5bf4875fa8d0" providerId="ADAL" clId="{FDC5CD46-A003-445F-A860-2810F6F48B5B}" dt="2024-09-25T07:45:46.071" v="2904" actId="1076"/>
          <ac:spMkLst>
            <pc:docMk/>
            <pc:sldMk cId="155951127" sldId="9544"/>
            <ac:spMk id="4" creationId="{D55F6939-FBC9-4280-9EF8-C46DC8769184}"/>
          </ac:spMkLst>
        </pc:spChg>
        <pc:spChg chg="del mod">
          <ac:chgData name="Anna Byström" userId="b41240b7-efaf-41a5-92af-5bf4875fa8d0" providerId="ADAL" clId="{FDC5CD46-A003-445F-A860-2810F6F48B5B}" dt="2024-09-25T07:28:11.093" v="2486" actId="478"/>
          <ac:spMkLst>
            <pc:docMk/>
            <pc:sldMk cId="155951127" sldId="9544"/>
            <ac:spMk id="6" creationId="{72EE9C30-6CB1-45DB-959B-7C62D82A7DF9}"/>
          </ac:spMkLst>
        </pc:spChg>
        <pc:spChg chg="mod ord">
          <ac:chgData name="Anna Byström" userId="b41240b7-efaf-41a5-92af-5bf4875fa8d0" providerId="ADAL" clId="{FDC5CD46-A003-445F-A860-2810F6F48B5B}" dt="2024-09-25T07:46:27.854" v="2932" actId="20577"/>
          <ac:spMkLst>
            <pc:docMk/>
            <pc:sldMk cId="155951127" sldId="9544"/>
            <ac:spMk id="12" creationId="{91726DBF-A3DE-3A3B-1505-D348A9F51A7E}"/>
          </ac:spMkLst>
        </pc:spChg>
        <pc:picChg chg="del">
          <ac:chgData name="Anna Byström" userId="b41240b7-efaf-41a5-92af-5bf4875fa8d0" providerId="ADAL" clId="{FDC5CD46-A003-445F-A860-2810F6F48B5B}" dt="2024-09-24T13:22:27.239" v="2204" actId="478"/>
          <ac:picMkLst>
            <pc:docMk/>
            <pc:sldMk cId="155951127" sldId="9544"/>
            <ac:picMk id="3" creationId="{4CE26F23-5553-607A-0C1C-822870712AB9}"/>
          </ac:picMkLst>
        </pc:picChg>
        <pc:picChg chg="mod ord">
          <ac:chgData name="Anna Byström" userId="b41240b7-efaf-41a5-92af-5bf4875fa8d0" providerId="ADAL" clId="{FDC5CD46-A003-445F-A860-2810F6F48B5B}" dt="2024-09-25T07:48:16.697" v="2936" actId="1076"/>
          <ac:picMkLst>
            <pc:docMk/>
            <pc:sldMk cId="155951127" sldId="9544"/>
            <ac:picMk id="7" creationId="{679701C4-E20A-4BC4-A4EA-12B866414726}"/>
          </ac:picMkLst>
        </pc:picChg>
      </pc:sldChg>
      <pc:sldChg chg="modSp new del mod ord">
        <pc:chgData name="Anna Byström" userId="b41240b7-efaf-41a5-92af-5bf4875fa8d0" providerId="ADAL" clId="{FDC5CD46-A003-445F-A860-2810F6F48B5B}" dt="2024-10-01T13:48:59.812" v="3778" actId="47"/>
        <pc:sldMkLst>
          <pc:docMk/>
          <pc:sldMk cId="3162012299" sldId="9545"/>
        </pc:sldMkLst>
        <pc:spChg chg="mod">
          <ac:chgData name="Anna Byström" userId="b41240b7-efaf-41a5-92af-5bf4875fa8d0" providerId="ADAL" clId="{FDC5CD46-A003-445F-A860-2810F6F48B5B}" dt="2024-09-25T07:35:01.933" v="2626" actId="20577"/>
          <ac:spMkLst>
            <pc:docMk/>
            <pc:sldMk cId="3162012299" sldId="9545"/>
            <ac:spMk id="2" creationId="{01B5E498-A36D-A5DB-4F96-27915D896BC9}"/>
          </ac:spMkLst>
        </pc:spChg>
      </pc:sldChg>
      <pc:sldChg chg="addSp delSp modSp new mod">
        <pc:chgData name="Anna Byström" userId="b41240b7-efaf-41a5-92af-5bf4875fa8d0" providerId="ADAL" clId="{FDC5CD46-A003-445F-A860-2810F6F48B5B}" dt="2024-09-25T07:25:51.416" v="2470" actId="27636"/>
        <pc:sldMkLst>
          <pc:docMk/>
          <pc:sldMk cId="159795671" sldId="9546"/>
        </pc:sldMkLst>
        <pc:spChg chg="mod">
          <ac:chgData name="Anna Byström" userId="b41240b7-efaf-41a5-92af-5bf4875fa8d0" providerId="ADAL" clId="{FDC5CD46-A003-445F-A860-2810F6F48B5B}" dt="2024-09-25T07:25:43.956" v="2468" actId="20577"/>
          <ac:spMkLst>
            <pc:docMk/>
            <pc:sldMk cId="159795671" sldId="9546"/>
            <ac:spMk id="2" creationId="{C658E325-744C-8172-25D0-9679091127E1}"/>
          </ac:spMkLst>
        </pc:spChg>
        <pc:spChg chg="del">
          <ac:chgData name="Anna Byström" userId="b41240b7-efaf-41a5-92af-5bf4875fa8d0" providerId="ADAL" clId="{FDC5CD46-A003-445F-A860-2810F6F48B5B}" dt="2024-09-25T07:24:53.155" v="2435"/>
          <ac:spMkLst>
            <pc:docMk/>
            <pc:sldMk cId="159795671" sldId="9546"/>
            <ac:spMk id="3" creationId="{DF644F15-7B19-5FBC-8266-C86AE6561792}"/>
          </ac:spMkLst>
        </pc:spChg>
        <pc:spChg chg="add mod">
          <ac:chgData name="Anna Byström" userId="b41240b7-efaf-41a5-92af-5bf4875fa8d0" providerId="ADAL" clId="{FDC5CD46-A003-445F-A860-2810F6F48B5B}" dt="2024-09-25T07:25:51.416" v="2470" actId="27636"/>
          <ac:spMkLst>
            <pc:docMk/>
            <pc:sldMk cId="159795671" sldId="9546"/>
            <ac:spMk id="4" creationId="{55703065-00D9-A2DD-4F6C-D76ECD3D1979}"/>
          </ac:spMkLst>
        </pc:spChg>
      </pc:sldChg>
      <pc:sldChg chg="modSp new del mod">
        <pc:chgData name="Anna Byström" userId="b41240b7-efaf-41a5-92af-5bf4875fa8d0" providerId="ADAL" clId="{FDC5CD46-A003-445F-A860-2810F6F48B5B}" dt="2024-09-25T07:38:14.684" v="2637" actId="47"/>
        <pc:sldMkLst>
          <pc:docMk/>
          <pc:sldMk cId="1110659845" sldId="9547"/>
        </pc:sldMkLst>
        <pc:spChg chg="mod">
          <ac:chgData name="Anna Byström" userId="b41240b7-efaf-41a5-92af-5bf4875fa8d0" providerId="ADAL" clId="{FDC5CD46-A003-445F-A860-2810F6F48B5B}" dt="2024-09-25T07:37:40.943" v="2631" actId="21"/>
          <ac:spMkLst>
            <pc:docMk/>
            <pc:sldMk cId="1110659845" sldId="9547"/>
            <ac:spMk id="2" creationId="{043F9FC2-ACB2-8804-3189-F8C4E21B9995}"/>
          </ac:spMkLst>
        </pc:spChg>
      </pc:sldChg>
      <pc:sldChg chg="modSp new del mod">
        <pc:chgData name="Anna Byström" userId="b41240b7-efaf-41a5-92af-5bf4875fa8d0" providerId="ADAL" clId="{FDC5CD46-A003-445F-A860-2810F6F48B5B}" dt="2024-09-25T07:38:11.961" v="2636" actId="47"/>
        <pc:sldMkLst>
          <pc:docMk/>
          <pc:sldMk cId="2711052936" sldId="9548"/>
        </pc:sldMkLst>
        <pc:spChg chg="mod">
          <ac:chgData name="Anna Byström" userId="b41240b7-efaf-41a5-92af-5bf4875fa8d0" providerId="ADAL" clId="{FDC5CD46-A003-445F-A860-2810F6F48B5B}" dt="2024-09-25T07:33:05.927" v="2548" actId="20577"/>
          <ac:spMkLst>
            <pc:docMk/>
            <pc:sldMk cId="2711052936" sldId="9548"/>
            <ac:spMk id="2" creationId="{724190DB-F02D-B6DE-2D49-3883F3FF2F16}"/>
          </ac:spMkLst>
        </pc:spChg>
      </pc:sldChg>
      <pc:sldChg chg="addSp modSp new del mod">
        <pc:chgData name="Anna Byström" userId="b41240b7-efaf-41a5-92af-5bf4875fa8d0" providerId="ADAL" clId="{FDC5CD46-A003-445F-A860-2810F6F48B5B}" dt="2024-09-25T07:39:08.870" v="2661" actId="47"/>
        <pc:sldMkLst>
          <pc:docMk/>
          <pc:sldMk cId="3850592441" sldId="9549"/>
        </pc:sldMkLst>
        <pc:spChg chg="mod">
          <ac:chgData name="Anna Byström" userId="b41240b7-efaf-41a5-92af-5bf4875fa8d0" providerId="ADAL" clId="{FDC5CD46-A003-445F-A860-2810F6F48B5B}" dt="2024-09-25T07:33:32.971" v="2577" actId="20577"/>
          <ac:spMkLst>
            <pc:docMk/>
            <pc:sldMk cId="3850592441" sldId="9549"/>
            <ac:spMk id="2" creationId="{92C09536-D9EA-58B3-4116-B4EB489B80E7}"/>
          </ac:spMkLst>
        </pc:spChg>
        <pc:picChg chg="add mod">
          <ac:chgData name="Anna Byström" userId="b41240b7-efaf-41a5-92af-5bf4875fa8d0" providerId="ADAL" clId="{FDC5CD46-A003-445F-A860-2810F6F48B5B}" dt="2024-09-25T07:33:49.363" v="2578"/>
          <ac:picMkLst>
            <pc:docMk/>
            <pc:sldMk cId="3850592441" sldId="9549"/>
            <ac:picMk id="3" creationId="{A72F079B-44EA-E87F-C961-49A4F3C5CD83}"/>
          </ac:picMkLst>
        </pc:picChg>
      </pc:sldChg>
      <pc:sldChg chg="modSp add del mod">
        <pc:chgData name="Anna Byström" userId="b41240b7-efaf-41a5-92af-5bf4875fa8d0" providerId="ADAL" clId="{FDC5CD46-A003-445F-A860-2810F6F48B5B}" dt="2024-09-24T12:16:41.688" v="1205" actId="47"/>
        <pc:sldMkLst>
          <pc:docMk/>
          <pc:sldMk cId="3566330062" sldId="9554"/>
        </pc:sldMkLst>
        <pc:graphicFrameChg chg="mod">
          <ac:chgData name="Anna Byström" userId="b41240b7-efaf-41a5-92af-5bf4875fa8d0" providerId="ADAL" clId="{FDC5CD46-A003-445F-A860-2810F6F48B5B}" dt="2024-09-24T12:15:26.212" v="1199"/>
          <ac:graphicFrameMkLst>
            <pc:docMk/>
            <pc:sldMk cId="3566330062" sldId="9554"/>
            <ac:graphicFrameMk id="4" creationId="{97E13F13-FAE3-9D19-923E-B1C41363A004}"/>
          </ac:graphicFrameMkLst>
        </pc:graphicFrameChg>
      </pc:sldChg>
      <pc:sldChg chg="addSp delSp modSp new del">
        <pc:chgData name="Anna Byström" userId="b41240b7-efaf-41a5-92af-5bf4875fa8d0" providerId="ADAL" clId="{FDC5CD46-A003-445F-A860-2810F6F48B5B}" dt="2024-09-24T12:16:19.710" v="1202" actId="47"/>
        <pc:sldMkLst>
          <pc:docMk/>
          <pc:sldMk cId="3173420348" sldId="9555"/>
        </pc:sldMkLst>
        <pc:spChg chg="del">
          <ac:chgData name="Anna Byström" userId="b41240b7-efaf-41a5-92af-5bf4875fa8d0" providerId="ADAL" clId="{FDC5CD46-A003-445F-A860-2810F6F48B5B}" dt="2024-09-24T12:12:55.416" v="1191"/>
          <ac:spMkLst>
            <pc:docMk/>
            <pc:sldMk cId="3173420348" sldId="9555"/>
            <ac:spMk id="3" creationId="{E8B75248-B4C7-965E-0042-CAC3BD4AE9A6}"/>
          </ac:spMkLst>
        </pc:spChg>
        <pc:graphicFrameChg chg="add mod">
          <ac:chgData name="Anna Byström" userId="b41240b7-efaf-41a5-92af-5bf4875fa8d0" providerId="ADAL" clId="{FDC5CD46-A003-445F-A860-2810F6F48B5B}" dt="2024-09-24T12:12:55.416" v="1191"/>
          <ac:graphicFrameMkLst>
            <pc:docMk/>
            <pc:sldMk cId="3173420348" sldId="9555"/>
            <ac:graphicFrameMk id="4" creationId="{06E4D2A3-5AB1-EE17-943D-6AEF4E16F9A3}"/>
          </ac:graphicFrameMkLst>
        </pc:graphicFrameChg>
      </pc:sldChg>
      <pc:sldChg chg="new del">
        <pc:chgData name="Anna Byström" userId="b41240b7-efaf-41a5-92af-5bf4875fa8d0" providerId="ADAL" clId="{FDC5CD46-A003-445F-A860-2810F6F48B5B}" dt="2024-09-24T12:16:21.058" v="1203" actId="47"/>
        <pc:sldMkLst>
          <pc:docMk/>
          <pc:sldMk cId="3034019707" sldId="9556"/>
        </pc:sldMkLst>
      </pc:sldChg>
      <pc:sldChg chg="delSp modSp add mod">
        <pc:chgData name="Anna Byström" userId="b41240b7-efaf-41a5-92af-5bf4875fa8d0" providerId="ADAL" clId="{FDC5CD46-A003-445F-A860-2810F6F48B5B}" dt="2024-09-25T07:47:07.974" v="2934" actId="1076"/>
        <pc:sldMkLst>
          <pc:docMk/>
          <pc:sldMk cId="3474478905" sldId="9563"/>
        </pc:sldMkLst>
        <pc:spChg chg="mod">
          <ac:chgData name="Anna Byström" userId="b41240b7-efaf-41a5-92af-5bf4875fa8d0" providerId="ADAL" clId="{FDC5CD46-A003-445F-A860-2810F6F48B5B}" dt="2024-09-25T07:47:07.974" v="2934" actId="1076"/>
          <ac:spMkLst>
            <pc:docMk/>
            <pc:sldMk cId="3474478905" sldId="9563"/>
            <ac:spMk id="5" creationId="{0D836AFB-70C9-D4D1-8792-1213C3785A52}"/>
          </ac:spMkLst>
        </pc:spChg>
        <pc:graphicFrameChg chg="mod">
          <ac:chgData name="Anna Byström" userId="b41240b7-efaf-41a5-92af-5bf4875fa8d0" providerId="ADAL" clId="{FDC5CD46-A003-445F-A860-2810F6F48B5B}" dt="2024-09-25T07:47:04.999" v="2933" actId="113"/>
          <ac:graphicFrameMkLst>
            <pc:docMk/>
            <pc:sldMk cId="3474478905" sldId="9563"/>
            <ac:graphicFrameMk id="10" creationId="{E4A35223-D119-2E0A-4D16-C85D1458FC14}"/>
          </ac:graphicFrameMkLst>
        </pc:graphicFrameChg>
        <pc:picChg chg="del mod">
          <ac:chgData name="Anna Byström" userId="b41240b7-efaf-41a5-92af-5bf4875fa8d0" providerId="ADAL" clId="{FDC5CD46-A003-445F-A860-2810F6F48B5B}" dt="2024-09-25T07:38:03.885" v="2635" actId="478"/>
          <ac:picMkLst>
            <pc:docMk/>
            <pc:sldMk cId="3474478905" sldId="9563"/>
            <ac:picMk id="14" creationId="{76ED0F54-F7BC-8037-7D64-06549B36668D}"/>
          </ac:picMkLst>
        </pc:picChg>
      </pc:sldChg>
      <pc:sldChg chg="delSp modSp add mod">
        <pc:chgData name="Anna Byström" userId="b41240b7-efaf-41a5-92af-5bf4875fa8d0" providerId="ADAL" clId="{FDC5CD46-A003-445F-A860-2810F6F48B5B}" dt="2024-09-25T07:39:50.414" v="2692" actId="20577"/>
        <pc:sldMkLst>
          <pc:docMk/>
          <pc:sldMk cId="3266363640" sldId="9564"/>
        </pc:sldMkLst>
        <pc:spChg chg="mod">
          <ac:chgData name="Anna Byström" userId="b41240b7-efaf-41a5-92af-5bf4875fa8d0" providerId="ADAL" clId="{FDC5CD46-A003-445F-A860-2810F6F48B5B}" dt="2024-09-25T07:39:50.414" v="2692" actId="20577"/>
          <ac:spMkLst>
            <pc:docMk/>
            <pc:sldMk cId="3266363640" sldId="9564"/>
            <ac:spMk id="2" creationId="{EE04CB9A-F3F0-62B0-31B0-1223B8FCD597}"/>
          </ac:spMkLst>
        </pc:spChg>
        <pc:picChg chg="mod">
          <ac:chgData name="Anna Byström" userId="b41240b7-efaf-41a5-92af-5bf4875fa8d0" providerId="ADAL" clId="{FDC5CD46-A003-445F-A860-2810F6F48B5B}" dt="2024-09-25T07:39:39.888" v="2690" actId="1036"/>
          <ac:picMkLst>
            <pc:docMk/>
            <pc:sldMk cId="3266363640" sldId="9564"/>
            <ac:picMk id="10" creationId="{2BDA210C-0DCE-A21D-8812-F65E4862AA24}"/>
          </ac:picMkLst>
        </pc:picChg>
        <pc:picChg chg="del mod">
          <ac:chgData name="Anna Byström" userId="b41240b7-efaf-41a5-92af-5bf4875fa8d0" providerId="ADAL" clId="{FDC5CD46-A003-445F-A860-2810F6F48B5B}" dt="2024-09-25T07:39:23.112" v="2666" actId="478"/>
          <ac:picMkLst>
            <pc:docMk/>
            <pc:sldMk cId="3266363640" sldId="9564"/>
            <ac:picMk id="11" creationId="{B4FD25D2-1A21-A02F-F9C8-20B784FAEC58}"/>
          </ac:picMkLst>
        </pc:picChg>
      </pc:sldChg>
      <pc:sldChg chg="delSp modSp add mod">
        <pc:chgData name="Anna Byström" userId="b41240b7-efaf-41a5-92af-5bf4875fa8d0" providerId="ADAL" clId="{FDC5CD46-A003-445F-A860-2810F6F48B5B}" dt="2024-09-25T07:47:19.060" v="2935" actId="113"/>
        <pc:sldMkLst>
          <pc:docMk/>
          <pc:sldMk cId="2639816535" sldId="9565"/>
        </pc:sldMkLst>
        <pc:spChg chg="mod">
          <ac:chgData name="Anna Byström" userId="b41240b7-efaf-41a5-92af-5bf4875fa8d0" providerId="ADAL" clId="{FDC5CD46-A003-445F-A860-2810F6F48B5B}" dt="2024-09-25T07:38:37.039" v="2641" actId="20577"/>
          <ac:spMkLst>
            <pc:docMk/>
            <pc:sldMk cId="2639816535" sldId="9565"/>
            <ac:spMk id="2" creationId="{F7F4026C-2BD6-F1F7-5930-86F395FF6884}"/>
          </ac:spMkLst>
        </pc:spChg>
        <pc:graphicFrameChg chg="mod">
          <ac:chgData name="Anna Byström" userId="b41240b7-efaf-41a5-92af-5bf4875fa8d0" providerId="ADAL" clId="{FDC5CD46-A003-445F-A860-2810F6F48B5B}" dt="2024-09-25T07:47:19.060" v="2935" actId="113"/>
          <ac:graphicFrameMkLst>
            <pc:docMk/>
            <pc:sldMk cId="2639816535" sldId="9565"/>
            <ac:graphicFrameMk id="6" creationId="{1D604377-40F8-25F3-B563-976D5290F4EC}"/>
          </ac:graphicFrameMkLst>
        </pc:graphicFrameChg>
        <pc:picChg chg="del">
          <ac:chgData name="Anna Byström" userId="b41240b7-efaf-41a5-92af-5bf4875fa8d0" providerId="ADAL" clId="{FDC5CD46-A003-445F-A860-2810F6F48B5B}" dt="2024-09-25T07:38:39.803" v="2642" actId="478"/>
          <ac:picMkLst>
            <pc:docMk/>
            <pc:sldMk cId="2639816535" sldId="9565"/>
            <ac:picMk id="12" creationId="{20ED7410-5EC7-9C12-8B00-09E055A4E760}"/>
          </ac:picMkLst>
        </pc:picChg>
      </pc:sldChg>
      <pc:sldChg chg="new del">
        <pc:chgData name="Anna Byström" userId="b41240b7-efaf-41a5-92af-5bf4875fa8d0" providerId="ADAL" clId="{FDC5CD46-A003-445F-A860-2810F6F48B5B}" dt="2024-09-25T07:41:56.286" v="2713" actId="47"/>
        <pc:sldMkLst>
          <pc:docMk/>
          <pc:sldMk cId="3739868285" sldId="9566"/>
        </pc:sldMkLst>
      </pc:sldChg>
      <pc:sldChg chg="modSp new mod ord">
        <pc:chgData name="Anna Byström" userId="b41240b7-efaf-41a5-92af-5bf4875fa8d0" providerId="ADAL" clId="{FDC5CD46-A003-445F-A860-2810F6F48B5B}" dt="2024-09-26T12:30:44.663" v="3353" actId="20577"/>
        <pc:sldMkLst>
          <pc:docMk/>
          <pc:sldMk cId="4221394217" sldId="9566"/>
        </pc:sldMkLst>
        <pc:spChg chg="mod">
          <ac:chgData name="Anna Byström" userId="b41240b7-efaf-41a5-92af-5bf4875fa8d0" providerId="ADAL" clId="{FDC5CD46-A003-445F-A860-2810F6F48B5B}" dt="2024-09-26T12:30:44.663" v="3353" actId="20577"/>
          <ac:spMkLst>
            <pc:docMk/>
            <pc:sldMk cId="4221394217" sldId="9566"/>
            <ac:spMk id="2" creationId="{3DE6ED86-9382-1B35-30A6-BD4D9C6F1276}"/>
          </ac:spMkLst>
        </pc:spChg>
        <pc:spChg chg="mod">
          <ac:chgData name="Anna Byström" userId="b41240b7-efaf-41a5-92af-5bf4875fa8d0" providerId="ADAL" clId="{FDC5CD46-A003-445F-A860-2810F6F48B5B}" dt="2024-09-26T11:38:23.500" v="2994" actId="27636"/>
          <ac:spMkLst>
            <pc:docMk/>
            <pc:sldMk cId="4221394217" sldId="9566"/>
            <ac:spMk id="3" creationId="{594A18F7-1D83-9AF3-BCD1-6DB2577F56CB}"/>
          </ac:spMkLst>
        </pc:spChg>
      </pc:sldChg>
      <pc:sldChg chg="addSp delSp modSp new del mod">
        <pc:chgData name="Anna Byström" userId="b41240b7-efaf-41a5-92af-5bf4875fa8d0" providerId="ADAL" clId="{FDC5CD46-A003-445F-A860-2810F6F48B5B}" dt="2024-09-26T12:07:20.217" v="3342" actId="47"/>
        <pc:sldMkLst>
          <pc:docMk/>
          <pc:sldMk cId="1636875497" sldId="9567"/>
        </pc:sldMkLst>
        <pc:spChg chg="del">
          <ac:chgData name="Anna Byström" userId="b41240b7-efaf-41a5-92af-5bf4875fa8d0" providerId="ADAL" clId="{FDC5CD46-A003-445F-A860-2810F6F48B5B}" dt="2024-09-26T11:50:14.287" v="3028"/>
          <ac:spMkLst>
            <pc:docMk/>
            <pc:sldMk cId="1636875497" sldId="9567"/>
            <ac:spMk id="3" creationId="{F4611144-AE22-4D57-89DE-E9D93260AE72}"/>
          </ac:spMkLst>
        </pc:spChg>
        <pc:spChg chg="add del mod">
          <ac:chgData name="Anna Byström" userId="b41240b7-efaf-41a5-92af-5bf4875fa8d0" providerId="ADAL" clId="{FDC5CD46-A003-445F-A860-2810F6F48B5B}" dt="2024-09-26T12:03:47.733" v="3315" actId="22"/>
          <ac:spMkLst>
            <pc:docMk/>
            <pc:sldMk cId="1636875497" sldId="9567"/>
            <ac:spMk id="6" creationId="{497FD32E-8C16-2EBE-B0D7-6939889ED08D}"/>
          </ac:spMkLst>
        </pc:spChg>
        <pc:spChg chg="add mod">
          <ac:chgData name="Anna Byström" userId="b41240b7-efaf-41a5-92af-5bf4875fa8d0" providerId="ADAL" clId="{FDC5CD46-A003-445F-A860-2810F6F48B5B}" dt="2024-09-26T12:05:03.375" v="3322" actId="207"/>
          <ac:spMkLst>
            <pc:docMk/>
            <pc:sldMk cId="1636875497" sldId="9567"/>
            <ac:spMk id="9" creationId="{25E94CB4-F2AB-DF53-F0BE-088D10CCB12C}"/>
          </ac:spMkLst>
        </pc:spChg>
        <pc:picChg chg="add del mod">
          <ac:chgData name="Anna Byström" userId="b41240b7-efaf-41a5-92af-5bf4875fa8d0" providerId="ADAL" clId="{FDC5CD46-A003-445F-A860-2810F6F48B5B}" dt="2024-09-26T11:57:29.553" v="3303" actId="478"/>
          <ac:picMkLst>
            <pc:docMk/>
            <pc:sldMk cId="1636875497" sldId="9567"/>
            <ac:picMk id="4" creationId="{D56C55EF-E609-5598-618E-56F30113072D}"/>
          </ac:picMkLst>
        </pc:picChg>
        <pc:picChg chg="add mod ord">
          <ac:chgData name="Anna Byström" userId="b41240b7-efaf-41a5-92af-5bf4875fa8d0" providerId="ADAL" clId="{FDC5CD46-A003-445F-A860-2810F6F48B5B}" dt="2024-09-26T12:05:14.784" v="3325" actId="1076"/>
          <ac:picMkLst>
            <pc:docMk/>
            <pc:sldMk cId="1636875497" sldId="9567"/>
            <ac:picMk id="8" creationId="{F07F7D83-AB45-3728-6136-2C32CAADA2BD}"/>
          </ac:picMkLst>
        </pc:picChg>
        <pc:picChg chg="add del">
          <ac:chgData name="Anna Byström" userId="b41240b7-efaf-41a5-92af-5bf4875fa8d0" providerId="ADAL" clId="{FDC5CD46-A003-445F-A860-2810F6F48B5B}" dt="2024-09-26T12:05:27.114" v="3327"/>
          <ac:picMkLst>
            <pc:docMk/>
            <pc:sldMk cId="1636875497" sldId="9567"/>
            <ac:picMk id="10" creationId="{5A414A10-14A9-AD7E-A044-AEFFC3F1432F}"/>
          </ac:picMkLst>
        </pc:picChg>
      </pc:sldChg>
      <pc:sldChg chg="addSp delSp new del">
        <pc:chgData name="Anna Byström" userId="b41240b7-efaf-41a5-92af-5bf4875fa8d0" providerId="ADAL" clId="{FDC5CD46-A003-445F-A860-2810F6F48B5B}" dt="2024-09-30T06:34:15.131" v="3702" actId="47"/>
        <pc:sldMkLst>
          <pc:docMk/>
          <pc:sldMk cId="1842697096" sldId="9567"/>
        </pc:sldMkLst>
        <pc:picChg chg="add del">
          <ac:chgData name="Anna Byström" userId="b41240b7-efaf-41a5-92af-5bf4875fa8d0" providerId="ADAL" clId="{FDC5CD46-A003-445F-A860-2810F6F48B5B}" dt="2024-09-26T12:33:46.455" v="3357"/>
          <ac:picMkLst>
            <pc:docMk/>
            <pc:sldMk cId="1842697096" sldId="9567"/>
            <ac:picMk id="4" creationId="{32E19B57-D57B-7433-CF35-1ED9A7006955}"/>
          </ac:picMkLst>
        </pc:picChg>
      </pc:sldChg>
      <pc:sldChg chg="addSp delSp modSp add mod setBg modClrScheme delDesignElem chgLayout">
        <pc:chgData name="Anna Byström" userId="b41240b7-efaf-41a5-92af-5bf4875fa8d0" providerId="ADAL" clId="{FDC5CD46-A003-445F-A860-2810F6F48B5B}" dt="2024-09-26T12:40:17.634" v="3701" actId="207"/>
        <pc:sldMkLst>
          <pc:docMk/>
          <pc:sldMk cId="4185944805" sldId="9568"/>
        </pc:sldMkLst>
        <pc:spChg chg="add del mod ord">
          <ac:chgData name="Anna Byström" userId="b41240b7-efaf-41a5-92af-5bf4875fa8d0" providerId="ADAL" clId="{FDC5CD46-A003-445F-A860-2810F6F48B5B}" dt="2024-09-26T12:36:26.659" v="3536" actId="700"/>
          <ac:spMkLst>
            <pc:docMk/>
            <pc:sldMk cId="4185944805" sldId="9568"/>
            <ac:spMk id="2" creationId="{F941AC28-537C-9C16-FBAA-0FE4A9E89475}"/>
          </ac:spMkLst>
        </pc:spChg>
        <pc:spChg chg="add del mod">
          <ac:chgData name="Anna Byström" userId="b41240b7-efaf-41a5-92af-5bf4875fa8d0" providerId="ADAL" clId="{FDC5CD46-A003-445F-A860-2810F6F48B5B}" dt="2024-09-26T12:38:05.394" v="3652" actId="478"/>
          <ac:spMkLst>
            <pc:docMk/>
            <pc:sldMk cId="4185944805" sldId="9568"/>
            <ac:spMk id="4" creationId="{4E6A84C9-CF5F-0CB9-BC7E-3B1BD75ACE60}"/>
          </ac:spMkLst>
        </pc:spChg>
        <pc:spChg chg="del">
          <ac:chgData name="Anna Byström" userId="b41240b7-efaf-41a5-92af-5bf4875fa8d0" providerId="ADAL" clId="{FDC5CD46-A003-445F-A860-2810F6F48B5B}" dt="2024-09-26T12:33:48.072" v="3359"/>
          <ac:spMkLst>
            <pc:docMk/>
            <pc:sldMk cId="4185944805" sldId="9568"/>
            <ac:spMk id="9" creationId="{32E62931-8EB4-42BB-BAAB-D8757BE66D8E}"/>
          </ac:spMkLst>
        </pc:spChg>
        <pc:spChg chg="add del mod ord">
          <ac:chgData name="Anna Byström" userId="b41240b7-efaf-41a5-92af-5bf4875fa8d0" providerId="ADAL" clId="{FDC5CD46-A003-445F-A860-2810F6F48B5B}" dt="2024-09-26T12:40:17.634" v="3701" actId="207"/>
          <ac:spMkLst>
            <pc:docMk/>
            <pc:sldMk cId="4185944805" sldId="9568"/>
            <ac:spMk id="20" creationId="{094A3075-CC41-77F9-89FE-A55CC5EBEE82}"/>
          </ac:spMkLst>
        </pc:spChg>
        <pc:picChg chg="del">
          <ac:chgData name="Anna Byström" userId="b41240b7-efaf-41a5-92af-5bf4875fa8d0" providerId="ADAL" clId="{FDC5CD46-A003-445F-A860-2810F6F48B5B}" dt="2024-09-26T12:33:51.662" v="3360" actId="478"/>
          <ac:picMkLst>
            <pc:docMk/>
            <pc:sldMk cId="4185944805" sldId="9568"/>
            <ac:picMk id="7" creationId="{196DC85D-1ADF-1242-A7AC-152061BDABC5}"/>
          </ac:picMkLst>
        </pc:picChg>
        <pc:picChg chg="mod ord">
          <ac:chgData name="Anna Byström" userId="b41240b7-efaf-41a5-92af-5bf4875fa8d0" providerId="ADAL" clId="{FDC5CD46-A003-445F-A860-2810F6F48B5B}" dt="2024-09-26T12:38:19.916" v="3686" actId="1038"/>
          <ac:picMkLst>
            <pc:docMk/>
            <pc:sldMk cId="4185944805" sldId="9568"/>
            <ac:picMk id="8" creationId="{1E92294E-1E1F-DA21-6A22-7AD59A15D86E}"/>
          </ac:picMkLst>
        </pc:picChg>
      </pc:sldChg>
      <pc:sldChg chg="modSp new mod">
        <pc:chgData name="Anna Byström" userId="b41240b7-efaf-41a5-92af-5bf4875fa8d0" providerId="ADAL" clId="{FDC5CD46-A003-445F-A860-2810F6F48B5B}" dt="2024-10-01T13:48:24.219" v="3777" actId="20577"/>
        <pc:sldMkLst>
          <pc:docMk/>
          <pc:sldMk cId="3264796414" sldId="9569"/>
        </pc:sldMkLst>
        <pc:spChg chg="mod">
          <ac:chgData name="Anna Byström" userId="b41240b7-efaf-41a5-92af-5bf4875fa8d0" providerId="ADAL" clId="{FDC5CD46-A003-445F-A860-2810F6F48B5B}" dt="2024-10-01T13:48:24.219" v="3777" actId="20577"/>
          <ac:spMkLst>
            <pc:docMk/>
            <pc:sldMk cId="3264796414" sldId="9569"/>
            <ac:spMk id="2" creationId="{14FEED0D-B590-442C-0CAD-967F8A7CD66C}"/>
          </ac:spMkLst>
        </pc:spChg>
      </pc:sldChg>
      <pc:sldMasterChg chg="delSldLayout">
        <pc:chgData name="Anna Byström" userId="b41240b7-efaf-41a5-92af-5bf4875fa8d0" providerId="ADAL" clId="{FDC5CD46-A003-445F-A860-2810F6F48B5B}" dt="2024-09-24T13:21:07.040" v="2193" actId="47"/>
        <pc:sldMasterMkLst>
          <pc:docMk/>
          <pc:sldMasterMk cId="1176188458" sldId="2147483661"/>
        </pc:sldMasterMkLst>
        <pc:sldLayoutChg chg="del">
          <pc:chgData name="Anna Byström" userId="b41240b7-efaf-41a5-92af-5bf4875fa8d0" providerId="ADAL" clId="{FDC5CD46-A003-445F-A860-2810F6F48B5B}" dt="2024-09-24T10:01:12.233" v="499" actId="47"/>
          <pc:sldLayoutMkLst>
            <pc:docMk/>
            <pc:sldMasterMk cId="1176188458" sldId="2147483661"/>
            <pc:sldLayoutMk cId="978715234" sldId="2147483673"/>
          </pc:sldLayoutMkLst>
        </pc:sldLayoutChg>
        <pc:sldLayoutChg chg="del">
          <pc:chgData name="Anna Byström" userId="b41240b7-efaf-41a5-92af-5bf4875fa8d0" providerId="ADAL" clId="{FDC5CD46-A003-445F-A860-2810F6F48B5B}" dt="2024-09-24T11:54:07.374" v="921" actId="47"/>
          <pc:sldLayoutMkLst>
            <pc:docMk/>
            <pc:sldMasterMk cId="1176188458" sldId="2147483661"/>
            <pc:sldLayoutMk cId="1278893218" sldId="2147483673"/>
          </pc:sldLayoutMkLst>
        </pc:sldLayoutChg>
        <pc:sldLayoutChg chg="del">
          <pc:chgData name="Anna Byström" userId="b41240b7-efaf-41a5-92af-5bf4875fa8d0" providerId="ADAL" clId="{FDC5CD46-A003-445F-A860-2810F6F48B5B}" dt="2024-09-24T12:16:41.688" v="1205" actId="47"/>
          <pc:sldLayoutMkLst>
            <pc:docMk/>
            <pc:sldMasterMk cId="1176188458" sldId="2147483661"/>
            <pc:sldLayoutMk cId="1777063582" sldId="2147483673"/>
          </pc:sldLayoutMkLst>
        </pc:sldLayoutChg>
        <pc:sldLayoutChg chg="del">
          <pc:chgData name="Anna Byström" userId="b41240b7-efaf-41a5-92af-5bf4875fa8d0" providerId="ADAL" clId="{FDC5CD46-A003-445F-A860-2810F6F48B5B}" dt="2024-09-24T13:21:07.040" v="2193" actId="47"/>
          <pc:sldLayoutMkLst>
            <pc:docMk/>
            <pc:sldMasterMk cId="1176188458" sldId="2147483661"/>
            <pc:sldLayoutMk cId="1638207387" sldId="2147483691"/>
          </pc:sldLayoutMkLst>
        </pc:sldLayoutChg>
      </pc:sldMasterChg>
      <pc:sldMasterChg chg="add del addSldLayout delSldLayout">
        <pc:chgData name="Anna Byström" userId="b41240b7-efaf-41a5-92af-5bf4875fa8d0" providerId="ADAL" clId="{FDC5CD46-A003-445F-A860-2810F6F48B5B}" dt="2024-09-24T09:28:53.857" v="27" actId="27028"/>
        <pc:sldMasterMkLst>
          <pc:docMk/>
          <pc:sldMasterMk cId="886967930" sldId="2147484042"/>
        </pc:sldMasterMkLst>
        <pc:sldLayoutChg chg="add del">
          <pc:chgData name="Anna Byström" userId="b41240b7-efaf-41a5-92af-5bf4875fa8d0" providerId="ADAL" clId="{FDC5CD46-A003-445F-A860-2810F6F48B5B}" dt="2024-09-24T09:28:53.857" v="27" actId="27028"/>
          <pc:sldLayoutMkLst>
            <pc:docMk/>
            <pc:sldMasterMk cId="886967930" sldId="2147484042"/>
            <pc:sldLayoutMk cId="63907606" sldId="2147484043"/>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4186997117" sldId="2147484044"/>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170684233" sldId="2147484047"/>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2740651183" sldId="2147484048"/>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2407237358" sldId="2147484049"/>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2214740886" sldId="2147484050"/>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3507884183" sldId="2147484051"/>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2183982557" sldId="2147484052"/>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3481554909" sldId="2147484053"/>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3654450302" sldId="2147484054"/>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1008802931" sldId="2147484055"/>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1468412099" sldId="2147484056"/>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4114864215" sldId="2147484057"/>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3420952381" sldId="2147484058"/>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1503024569" sldId="2147484408"/>
          </pc:sldLayoutMkLst>
        </pc:sldLayoutChg>
        <pc:sldLayoutChg chg="add del">
          <pc:chgData name="Anna Byström" userId="b41240b7-efaf-41a5-92af-5bf4875fa8d0" providerId="ADAL" clId="{FDC5CD46-A003-445F-A860-2810F6F48B5B}" dt="2024-09-24T09:28:53.857" v="27" actId="27028"/>
          <pc:sldLayoutMkLst>
            <pc:docMk/>
            <pc:sldMasterMk cId="886967930" sldId="2147484042"/>
            <pc:sldLayoutMk cId="1110495964" sldId="2147484409"/>
          </pc:sldLayoutMkLst>
        </pc:sldLayoutChg>
      </pc:sldMasterChg>
      <pc:sldMasterChg chg="add del addSldLayout delSldLayout">
        <pc:chgData name="Anna Byström" userId="b41240b7-efaf-41a5-92af-5bf4875fa8d0" providerId="ADAL" clId="{FDC5CD46-A003-445F-A860-2810F6F48B5B}" dt="2024-09-24T09:28:53.857" v="27" actId="27028"/>
        <pc:sldMasterMkLst>
          <pc:docMk/>
          <pc:sldMasterMk cId="4089848896" sldId="2147484410"/>
        </pc:sldMasterMkLst>
        <pc:sldLayoutChg chg="add del">
          <pc:chgData name="Anna Byström" userId="b41240b7-efaf-41a5-92af-5bf4875fa8d0" providerId="ADAL" clId="{FDC5CD46-A003-445F-A860-2810F6F48B5B}" dt="2024-09-24T09:28:53.857" v="27" actId="27028"/>
          <pc:sldLayoutMkLst>
            <pc:docMk/>
            <pc:sldMasterMk cId="4089848896" sldId="2147484410"/>
            <pc:sldLayoutMk cId="2515288374" sldId="2147484411"/>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745635197" sldId="2147484412"/>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830721369" sldId="2147484413"/>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2088807425" sldId="2147484414"/>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3731503609" sldId="2147484415"/>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3703241296" sldId="2147484416"/>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662909219" sldId="2147484417"/>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552246690" sldId="2147484418"/>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105355784" sldId="2147484419"/>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1606708315" sldId="2147484420"/>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2404909597" sldId="2147484421"/>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1435099216" sldId="2147484422"/>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3422215833" sldId="2147484423"/>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1858437182" sldId="2147484424"/>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917259227" sldId="2147484425"/>
          </pc:sldLayoutMkLst>
        </pc:sldLayoutChg>
        <pc:sldLayoutChg chg="add del">
          <pc:chgData name="Anna Byström" userId="b41240b7-efaf-41a5-92af-5bf4875fa8d0" providerId="ADAL" clId="{FDC5CD46-A003-445F-A860-2810F6F48B5B}" dt="2024-09-24T09:28:53.857" v="27" actId="27028"/>
          <pc:sldLayoutMkLst>
            <pc:docMk/>
            <pc:sldMasterMk cId="4089848896" sldId="2147484410"/>
            <pc:sldLayoutMk cId="2689221507" sldId="2147484426"/>
          </pc:sldLayoutMkLst>
        </pc:sldLayoutChg>
      </pc:sldMasterChg>
      <pc:sldMasterChg chg="add del addSldLayout delSldLayout">
        <pc:chgData name="Anna Byström" userId="b41240b7-efaf-41a5-92af-5bf4875fa8d0" providerId="ADAL" clId="{FDC5CD46-A003-445F-A860-2810F6F48B5B}" dt="2024-09-24T09:28:53.857" v="27" actId="27028"/>
        <pc:sldMasterMkLst>
          <pc:docMk/>
          <pc:sldMasterMk cId="1082768213" sldId="2147484512"/>
        </pc:sldMasterMkLst>
        <pc:sldLayoutChg chg="add del">
          <pc:chgData name="Anna Byström" userId="b41240b7-efaf-41a5-92af-5bf4875fa8d0" providerId="ADAL" clId="{FDC5CD46-A003-445F-A860-2810F6F48B5B}" dt="2024-09-24T09:28:53.857" v="27" actId="27028"/>
          <pc:sldLayoutMkLst>
            <pc:docMk/>
            <pc:sldMasterMk cId="1082768213" sldId="2147484512"/>
            <pc:sldLayoutMk cId="926868400" sldId="2147484513"/>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3121293716" sldId="2147484514"/>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1855698386" sldId="2147484515"/>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2965356972" sldId="2147484516"/>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3628542820" sldId="2147484517"/>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518006355" sldId="2147484518"/>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2243115306" sldId="2147484519"/>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1136944644" sldId="2147484520"/>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572419327" sldId="2147484521"/>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3702728734" sldId="2147484522"/>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4013700544" sldId="2147484523"/>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2260016742" sldId="2147484524"/>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3796325991" sldId="2147484525"/>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1043675322" sldId="2147484526"/>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1764412805" sldId="2147484527"/>
          </pc:sldLayoutMkLst>
        </pc:sldLayoutChg>
        <pc:sldLayoutChg chg="add del">
          <pc:chgData name="Anna Byström" userId="b41240b7-efaf-41a5-92af-5bf4875fa8d0" providerId="ADAL" clId="{FDC5CD46-A003-445F-A860-2810F6F48B5B}" dt="2024-09-24T09:28:53.857" v="27" actId="27028"/>
          <pc:sldLayoutMkLst>
            <pc:docMk/>
            <pc:sldMasterMk cId="1082768213" sldId="2147484512"/>
            <pc:sldLayoutMk cId="3698010523" sldId="214748452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Komplex problematik</c:v>
                </c:pt>
              </c:strCache>
            </c:strRef>
          </c:tx>
          <c:dPt>
            <c:idx val="0"/>
            <c:bubble3D val="0"/>
            <c:spPr>
              <a:solidFill>
                <a:schemeClr val="bg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6589-40EC-8D67-2CA05393228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589-40EC-8D67-2CA053932284}"/>
              </c:ext>
            </c:extLst>
          </c:dPt>
          <c:dPt>
            <c:idx val="2"/>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589-40EC-8D67-2CA053932284}"/>
              </c:ext>
            </c:extLst>
          </c:dPt>
          <c:dPt>
            <c:idx val="3"/>
            <c:bubble3D val="0"/>
            <c:spPr>
              <a:solidFill>
                <a:schemeClr val="accent5">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6589-40EC-8D67-2CA053932284}"/>
              </c:ext>
            </c:extLst>
          </c:dPt>
          <c:dPt>
            <c:idx val="4"/>
            <c:bubble3D val="0"/>
            <c:spPr>
              <a:solidFill>
                <a:schemeClr val="accent3">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A0F-4EA3-9FF7-2A9244FB26B7}"/>
              </c:ext>
            </c:extLst>
          </c:dPt>
          <c:dLbls>
            <c:delete val="1"/>
          </c:dLbls>
          <c:cat>
            <c:strRef>
              <c:f>Blad1!$A$2:$A$6</c:f>
              <c:strCache>
                <c:ptCount val="5"/>
                <c:pt idx="0">
                  <c:v>Kv 1</c:v>
                </c:pt>
                <c:pt idx="1">
                  <c:v>Kv 2</c:v>
                </c:pt>
                <c:pt idx="2">
                  <c:v>Kv 3</c:v>
                </c:pt>
                <c:pt idx="3">
                  <c:v>Kv 4</c:v>
                </c:pt>
                <c:pt idx="4">
                  <c:v>kv</c:v>
                </c:pt>
              </c:strCache>
            </c:strRef>
          </c:cat>
          <c:val>
            <c:numRef>
              <c:f>Blad1!$B$2:$B$6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6589-40EC-8D67-2CA05393228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31136-91B5-4CD1-ACAD-C9D2D424AA2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sv-SE"/>
        </a:p>
      </dgm:t>
    </dgm:pt>
    <dgm:pt modelId="{38399758-B330-496F-BEE2-C7D8BA4006EA}">
      <dgm:prSet phldrT="[Text]"/>
      <dgm:spPr/>
      <dgm:t>
        <a:bodyPr/>
        <a:lstStyle/>
        <a:p>
          <a:r>
            <a:rPr lang="sv-SE" dirty="0"/>
            <a:t>Bakgrund</a:t>
          </a:r>
        </a:p>
      </dgm:t>
    </dgm:pt>
    <dgm:pt modelId="{A49E586C-F365-4281-B5B2-65F149DD1AAA}" type="parTrans" cxnId="{80DBD9CB-9BCB-41B3-9097-86FFD7FFE4A4}">
      <dgm:prSet/>
      <dgm:spPr/>
      <dgm:t>
        <a:bodyPr/>
        <a:lstStyle/>
        <a:p>
          <a:endParaRPr lang="sv-SE"/>
        </a:p>
      </dgm:t>
    </dgm:pt>
    <dgm:pt modelId="{7450D389-B761-4F9A-90CF-B45F4ED86629}" type="sibTrans" cxnId="{80DBD9CB-9BCB-41B3-9097-86FFD7FFE4A4}">
      <dgm:prSet/>
      <dgm:spPr/>
      <dgm:t>
        <a:bodyPr/>
        <a:lstStyle/>
        <a:p>
          <a:endParaRPr lang="sv-SE"/>
        </a:p>
      </dgm:t>
    </dgm:pt>
    <dgm:pt modelId="{B34EDF52-7800-4F13-863C-9933C33C278B}">
      <dgm:prSet phldrT="[Text]"/>
      <dgm:spPr/>
      <dgm:t>
        <a:bodyPr/>
        <a:lstStyle/>
        <a:p>
          <a:r>
            <a:rPr lang="sv-SE" dirty="0"/>
            <a:t>Pärlbandsprojekt</a:t>
          </a:r>
        </a:p>
      </dgm:t>
    </dgm:pt>
    <dgm:pt modelId="{2F9FA547-A530-4B50-9645-0C93CF781FB9}" type="parTrans" cxnId="{1FD1E001-FF6D-4FDC-A678-E499A71F7A68}">
      <dgm:prSet/>
      <dgm:spPr/>
      <dgm:t>
        <a:bodyPr/>
        <a:lstStyle/>
        <a:p>
          <a:endParaRPr lang="sv-SE"/>
        </a:p>
      </dgm:t>
    </dgm:pt>
    <dgm:pt modelId="{D38A2619-A962-4A06-B0C9-C46AB1FA58FF}" type="sibTrans" cxnId="{1FD1E001-FF6D-4FDC-A678-E499A71F7A68}">
      <dgm:prSet/>
      <dgm:spPr/>
      <dgm:t>
        <a:bodyPr/>
        <a:lstStyle/>
        <a:p>
          <a:endParaRPr lang="sv-SE"/>
        </a:p>
      </dgm:t>
    </dgm:pt>
    <dgm:pt modelId="{B89E8246-9B1D-4C9C-BA9B-9879B13CEB04}">
      <dgm:prSet phldrT="[Text]"/>
      <dgm:spPr/>
      <dgm:t>
        <a:bodyPr/>
        <a:lstStyle/>
        <a:p>
          <a:r>
            <a:rPr lang="sv-SE" dirty="0"/>
            <a:t>En blind fläck</a:t>
          </a:r>
        </a:p>
      </dgm:t>
    </dgm:pt>
    <dgm:pt modelId="{2B38611E-E182-4AE8-930B-BCA358757E59}" type="parTrans" cxnId="{67CE95A7-5814-46A8-B902-3AFE3AB87556}">
      <dgm:prSet/>
      <dgm:spPr/>
      <dgm:t>
        <a:bodyPr/>
        <a:lstStyle/>
        <a:p>
          <a:endParaRPr lang="sv-SE"/>
        </a:p>
      </dgm:t>
    </dgm:pt>
    <dgm:pt modelId="{0CAEAC87-61F6-4288-9582-579BB6A2FD88}" type="sibTrans" cxnId="{67CE95A7-5814-46A8-B902-3AFE3AB87556}">
      <dgm:prSet/>
      <dgm:spPr/>
      <dgm:t>
        <a:bodyPr/>
        <a:lstStyle/>
        <a:p>
          <a:endParaRPr lang="sv-SE"/>
        </a:p>
      </dgm:t>
    </dgm:pt>
    <dgm:pt modelId="{F8DD4473-66D2-441C-9774-015DC04CBC97}">
      <dgm:prSet phldrT="[Text]"/>
      <dgm:spPr/>
      <dgm:t>
        <a:bodyPr/>
        <a:lstStyle/>
        <a:p>
          <a:r>
            <a:rPr lang="sv-SE" dirty="0"/>
            <a:t>Förstudie</a:t>
          </a:r>
        </a:p>
      </dgm:t>
    </dgm:pt>
    <dgm:pt modelId="{E4779EB9-D51D-4EA8-9360-9EA804EEB22E}" type="parTrans" cxnId="{960E623A-D0FB-43D0-A9DB-5EABE5BB3704}">
      <dgm:prSet/>
      <dgm:spPr/>
      <dgm:t>
        <a:bodyPr/>
        <a:lstStyle/>
        <a:p>
          <a:endParaRPr lang="sv-SE"/>
        </a:p>
      </dgm:t>
    </dgm:pt>
    <dgm:pt modelId="{0776120B-F3E9-4FE2-90E0-9A13400929D7}" type="sibTrans" cxnId="{960E623A-D0FB-43D0-A9DB-5EABE5BB3704}">
      <dgm:prSet/>
      <dgm:spPr/>
      <dgm:t>
        <a:bodyPr/>
        <a:lstStyle/>
        <a:p>
          <a:endParaRPr lang="sv-SE"/>
        </a:p>
      </dgm:t>
    </dgm:pt>
    <dgm:pt modelId="{EB13E9CE-0304-4976-834C-720C32BA3593}">
      <dgm:prSet phldrT="[Text]"/>
      <dgm:spPr/>
      <dgm:t>
        <a:bodyPr/>
        <a:lstStyle/>
        <a:p>
          <a:r>
            <a:rPr lang="sv-SE" dirty="0"/>
            <a:t>Målsättningar </a:t>
          </a:r>
        </a:p>
      </dgm:t>
    </dgm:pt>
    <dgm:pt modelId="{507BA134-8502-474E-9A14-6D39B0C373F6}" type="parTrans" cxnId="{140445D7-1407-49C3-ACCC-F74935345990}">
      <dgm:prSet/>
      <dgm:spPr/>
      <dgm:t>
        <a:bodyPr/>
        <a:lstStyle/>
        <a:p>
          <a:endParaRPr lang="sv-SE"/>
        </a:p>
      </dgm:t>
    </dgm:pt>
    <dgm:pt modelId="{2AF75F9F-28F4-4064-B7EC-2D2784C588EE}" type="sibTrans" cxnId="{140445D7-1407-49C3-ACCC-F74935345990}">
      <dgm:prSet/>
      <dgm:spPr/>
      <dgm:t>
        <a:bodyPr/>
        <a:lstStyle/>
        <a:p>
          <a:endParaRPr lang="sv-SE"/>
        </a:p>
      </dgm:t>
    </dgm:pt>
    <dgm:pt modelId="{A8DCF704-5C37-4972-AA75-E16CF4743679}">
      <dgm:prSet phldrT="[Text]"/>
      <dgm:spPr/>
      <dgm:t>
        <a:bodyPr/>
        <a:lstStyle/>
        <a:p>
          <a:r>
            <a:rPr lang="sv-SE" dirty="0"/>
            <a:t>Implementering </a:t>
          </a:r>
        </a:p>
      </dgm:t>
    </dgm:pt>
    <dgm:pt modelId="{EE09CB5F-3326-4B62-A9D4-6769A4B31F5F}" type="parTrans" cxnId="{CE2FDD93-791B-424E-889E-BBF16BC25215}">
      <dgm:prSet/>
      <dgm:spPr/>
      <dgm:t>
        <a:bodyPr/>
        <a:lstStyle/>
        <a:p>
          <a:endParaRPr lang="sv-SE"/>
        </a:p>
      </dgm:t>
    </dgm:pt>
    <dgm:pt modelId="{CDEE6577-8A66-4223-A5E6-7A7CAE32AB27}" type="sibTrans" cxnId="{CE2FDD93-791B-424E-889E-BBF16BC25215}">
      <dgm:prSet/>
      <dgm:spPr/>
      <dgm:t>
        <a:bodyPr/>
        <a:lstStyle/>
        <a:p>
          <a:endParaRPr lang="sv-SE"/>
        </a:p>
      </dgm:t>
    </dgm:pt>
    <dgm:pt modelId="{115EB65F-5E79-4B76-921C-33D181DF3338}">
      <dgm:prSet phldrT="[Text]"/>
      <dgm:spPr/>
      <dgm:t>
        <a:bodyPr/>
        <a:lstStyle/>
        <a:p>
          <a:r>
            <a:rPr lang="sv-SE" dirty="0"/>
            <a:t>Ägarskap</a:t>
          </a:r>
        </a:p>
      </dgm:t>
    </dgm:pt>
    <dgm:pt modelId="{40FFC0C1-16EC-4B53-A130-C17763B537F5}" type="parTrans" cxnId="{87E5AC05-C3DC-4614-95FB-D297CC7DBAC6}">
      <dgm:prSet/>
      <dgm:spPr/>
      <dgm:t>
        <a:bodyPr/>
        <a:lstStyle/>
        <a:p>
          <a:endParaRPr lang="sv-SE"/>
        </a:p>
      </dgm:t>
    </dgm:pt>
    <dgm:pt modelId="{E346A30C-5E87-47D6-A65E-718A05924B0E}" type="sibTrans" cxnId="{87E5AC05-C3DC-4614-95FB-D297CC7DBAC6}">
      <dgm:prSet/>
      <dgm:spPr/>
      <dgm:t>
        <a:bodyPr/>
        <a:lstStyle/>
        <a:p>
          <a:endParaRPr lang="sv-SE"/>
        </a:p>
      </dgm:t>
    </dgm:pt>
    <dgm:pt modelId="{8D7D3F3B-5E9E-49E8-9515-3CFE6ECCE31D}">
      <dgm:prSet phldrT="[Text]"/>
      <dgm:spPr/>
      <dgm:t>
        <a:bodyPr/>
        <a:lstStyle/>
        <a:p>
          <a:r>
            <a:rPr lang="sv-SE" dirty="0"/>
            <a:t>Förankrad samverkansmodell</a:t>
          </a:r>
        </a:p>
      </dgm:t>
    </dgm:pt>
    <dgm:pt modelId="{0D0C31C7-D390-4644-8214-3862F776A6A8}" type="parTrans" cxnId="{A4AB4DC5-8233-4785-9C83-B7B71E737E8B}">
      <dgm:prSet/>
      <dgm:spPr/>
      <dgm:t>
        <a:bodyPr/>
        <a:lstStyle/>
        <a:p>
          <a:endParaRPr lang="sv-SE"/>
        </a:p>
      </dgm:t>
    </dgm:pt>
    <dgm:pt modelId="{7FD8F199-3515-4475-BE94-80905B75145F}" type="sibTrans" cxnId="{A4AB4DC5-8233-4785-9C83-B7B71E737E8B}">
      <dgm:prSet/>
      <dgm:spPr/>
      <dgm:t>
        <a:bodyPr/>
        <a:lstStyle/>
        <a:p>
          <a:endParaRPr lang="sv-SE"/>
        </a:p>
      </dgm:t>
    </dgm:pt>
    <dgm:pt modelId="{178CF165-8164-4289-A798-4233AEE76752}">
      <dgm:prSet phldrT="[Text]"/>
      <dgm:spPr/>
      <dgm:t>
        <a:bodyPr/>
        <a:lstStyle/>
        <a:p>
          <a:r>
            <a:rPr lang="sv-SE" dirty="0" err="1"/>
            <a:t>UngNordost</a:t>
          </a:r>
          <a:endParaRPr lang="sv-SE" dirty="0"/>
        </a:p>
      </dgm:t>
    </dgm:pt>
    <dgm:pt modelId="{11AB0D78-3586-4E43-B1B0-915CFC31BBDA}" type="parTrans" cxnId="{F80E12D5-A456-46C9-BE12-971281DD2CBB}">
      <dgm:prSet/>
      <dgm:spPr/>
      <dgm:t>
        <a:bodyPr/>
        <a:lstStyle/>
        <a:p>
          <a:endParaRPr lang="sv-SE"/>
        </a:p>
      </dgm:t>
    </dgm:pt>
    <dgm:pt modelId="{0344E413-C6E6-4B18-9472-05B85FF58C12}" type="sibTrans" cxnId="{F80E12D5-A456-46C9-BE12-971281DD2CBB}">
      <dgm:prSet/>
      <dgm:spPr/>
      <dgm:t>
        <a:bodyPr/>
        <a:lstStyle/>
        <a:p>
          <a:endParaRPr lang="sv-SE"/>
        </a:p>
      </dgm:t>
    </dgm:pt>
    <dgm:pt modelId="{0A1FB27B-D463-40E7-A38F-08F3682C4BF5}">
      <dgm:prSet phldrT="[Text]"/>
      <dgm:spPr/>
      <dgm:t>
        <a:bodyPr/>
        <a:lstStyle/>
        <a:p>
          <a:r>
            <a:rPr lang="sv-SE" dirty="0"/>
            <a:t>Samverkansmodell</a:t>
          </a:r>
        </a:p>
      </dgm:t>
    </dgm:pt>
    <dgm:pt modelId="{F91C5BA1-FAEF-4A42-BB83-60BD10CE6D23}" type="parTrans" cxnId="{2B4FFD1E-9E03-4826-B36C-3F27C5238CBF}">
      <dgm:prSet/>
      <dgm:spPr/>
      <dgm:t>
        <a:bodyPr/>
        <a:lstStyle/>
        <a:p>
          <a:endParaRPr lang="sv-SE"/>
        </a:p>
      </dgm:t>
    </dgm:pt>
    <dgm:pt modelId="{B22A2650-FEDF-4304-AB5C-552BF395AA4E}" type="sibTrans" cxnId="{2B4FFD1E-9E03-4826-B36C-3F27C5238CBF}">
      <dgm:prSet/>
      <dgm:spPr/>
      <dgm:t>
        <a:bodyPr/>
        <a:lstStyle/>
        <a:p>
          <a:endParaRPr lang="sv-SE"/>
        </a:p>
      </dgm:t>
    </dgm:pt>
    <dgm:pt modelId="{18B8045E-13EC-478C-81EA-C252E4F32606}">
      <dgm:prSet phldrT="[Text]"/>
      <dgm:spPr/>
      <dgm:t>
        <a:bodyPr/>
        <a:lstStyle/>
        <a:p>
          <a:r>
            <a:rPr lang="sv-SE" dirty="0"/>
            <a:t> Spridning och påverkan</a:t>
          </a:r>
        </a:p>
      </dgm:t>
    </dgm:pt>
    <dgm:pt modelId="{3A2BC298-AFFD-45A1-A788-DB9D307498BD}" type="parTrans" cxnId="{2B4D8500-B78A-4B06-81AC-9533A94CAD61}">
      <dgm:prSet/>
      <dgm:spPr/>
      <dgm:t>
        <a:bodyPr/>
        <a:lstStyle/>
        <a:p>
          <a:endParaRPr lang="sv-SE"/>
        </a:p>
      </dgm:t>
    </dgm:pt>
    <dgm:pt modelId="{21D7D85D-9A8D-43BD-827A-B70C46906AB5}" type="sibTrans" cxnId="{2B4D8500-B78A-4B06-81AC-9533A94CAD61}">
      <dgm:prSet/>
      <dgm:spPr/>
      <dgm:t>
        <a:bodyPr/>
        <a:lstStyle/>
        <a:p>
          <a:endParaRPr lang="sv-SE"/>
        </a:p>
      </dgm:t>
    </dgm:pt>
    <dgm:pt modelId="{0545CE6E-B34B-48EF-B4B5-57EBF477D7F3}">
      <dgm:prSet phldrT="[Text]"/>
      <dgm:spPr/>
      <dgm:t>
        <a:bodyPr/>
        <a:lstStyle/>
        <a:p>
          <a:r>
            <a:rPr lang="sv-SE" dirty="0"/>
            <a:t>Projektavslut  </a:t>
          </a:r>
        </a:p>
      </dgm:t>
    </dgm:pt>
    <dgm:pt modelId="{219BA91D-510D-47E0-AB65-873D9D866C79}" type="parTrans" cxnId="{B20EE208-7BED-4F90-B62B-39860A94ACBD}">
      <dgm:prSet/>
      <dgm:spPr/>
      <dgm:t>
        <a:bodyPr/>
        <a:lstStyle/>
        <a:p>
          <a:endParaRPr lang="sv-SE"/>
        </a:p>
      </dgm:t>
    </dgm:pt>
    <dgm:pt modelId="{356F6DA9-175B-453A-A022-205B96B97627}" type="sibTrans" cxnId="{B20EE208-7BED-4F90-B62B-39860A94ACBD}">
      <dgm:prSet/>
      <dgm:spPr/>
      <dgm:t>
        <a:bodyPr/>
        <a:lstStyle/>
        <a:p>
          <a:endParaRPr lang="sv-SE"/>
        </a:p>
      </dgm:t>
    </dgm:pt>
    <dgm:pt modelId="{51A922D0-4867-4CFE-AD56-A2CCB00C5D75}">
      <dgm:prSet phldrT="[Text]"/>
      <dgm:spPr/>
      <dgm:t>
        <a:bodyPr/>
        <a:lstStyle/>
        <a:p>
          <a:r>
            <a:rPr lang="sv-SE" dirty="0"/>
            <a:t>SMC-Pilen</a:t>
          </a:r>
        </a:p>
      </dgm:t>
    </dgm:pt>
    <dgm:pt modelId="{91FE1789-56FC-41A5-A081-C02782EB84FB}" type="parTrans" cxnId="{ED6AD045-A620-4388-BE34-07777A28DBCA}">
      <dgm:prSet/>
      <dgm:spPr/>
      <dgm:t>
        <a:bodyPr/>
        <a:lstStyle/>
        <a:p>
          <a:endParaRPr lang="sv-SE"/>
        </a:p>
      </dgm:t>
    </dgm:pt>
    <dgm:pt modelId="{3A1847CF-FB60-493C-98A0-764FF1E0CD6D}" type="sibTrans" cxnId="{ED6AD045-A620-4388-BE34-07777A28DBCA}">
      <dgm:prSet/>
      <dgm:spPr/>
      <dgm:t>
        <a:bodyPr/>
        <a:lstStyle/>
        <a:p>
          <a:endParaRPr lang="sv-SE"/>
        </a:p>
      </dgm:t>
    </dgm:pt>
    <dgm:pt modelId="{7E85948F-203F-481D-92CD-EA755C41BF9E}">
      <dgm:prSet phldrT="[Text]"/>
      <dgm:spPr/>
      <dgm:t>
        <a:bodyPr/>
        <a:lstStyle/>
        <a:p>
          <a:r>
            <a:rPr lang="sv-SE" dirty="0"/>
            <a:t>Forskningsprojekt</a:t>
          </a:r>
        </a:p>
      </dgm:t>
    </dgm:pt>
    <dgm:pt modelId="{B1521826-4E69-4DCB-90F8-4A8DCAE9EBE6}" type="parTrans" cxnId="{1551AF00-B9BF-42DA-ABD1-769A4B71DF2B}">
      <dgm:prSet/>
      <dgm:spPr/>
      <dgm:t>
        <a:bodyPr/>
        <a:lstStyle/>
        <a:p>
          <a:endParaRPr lang="sv-SE"/>
        </a:p>
      </dgm:t>
    </dgm:pt>
    <dgm:pt modelId="{7AD406FC-8C6A-44BA-A7D7-DC5680A78FD5}" type="sibTrans" cxnId="{1551AF00-B9BF-42DA-ABD1-769A4B71DF2B}">
      <dgm:prSet/>
      <dgm:spPr/>
      <dgm:t>
        <a:bodyPr/>
        <a:lstStyle/>
        <a:p>
          <a:endParaRPr lang="sv-SE"/>
        </a:p>
      </dgm:t>
    </dgm:pt>
    <dgm:pt modelId="{AD172D9B-36F1-4D45-B13F-02264FAA8553}" type="pres">
      <dgm:prSet presAssocID="{3A931136-91B5-4CD1-ACAD-C9D2D424AA28}" presName="Name0" presStyleCnt="0">
        <dgm:presLayoutVars>
          <dgm:dir/>
          <dgm:animLvl val="lvl"/>
          <dgm:resizeHandles val="exact"/>
        </dgm:presLayoutVars>
      </dgm:prSet>
      <dgm:spPr/>
    </dgm:pt>
    <dgm:pt modelId="{1F6F4F8A-532A-4CE2-AA7F-FDFA6B585079}" type="pres">
      <dgm:prSet presAssocID="{38399758-B330-496F-BEE2-C7D8BA4006EA}" presName="composite" presStyleCnt="0"/>
      <dgm:spPr/>
    </dgm:pt>
    <dgm:pt modelId="{43A89D1D-DFDA-41EB-87F8-DB1CCD6D8CA1}" type="pres">
      <dgm:prSet presAssocID="{38399758-B330-496F-BEE2-C7D8BA4006EA}" presName="parTx" presStyleLbl="alignNode1" presStyleIdx="0" presStyleCnt="3">
        <dgm:presLayoutVars>
          <dgm:chMax val="0"/>
          <dgm:chPref val="0"/>
          <dgm:bulletEnabled val="1"/>
        </dgm:presLayoutVars>
      </dgm:prSet>
      <dgm:spPr/>
    </dgm:pt>
    <dgm:pt modelId="{84AFB67C-0EF1-4BD0-A0B7-61ED682CA1F0}" type="pres">
      <dgm:prSet presAssocID="{38399758-B330-496F-BEE2-C7D8BA4006EA}" presName="desTx" presStyleLbl="alignAccFollowNode1" presStyleIdx="0" presStyleCnt="3">
        <dgm:presLayoutVars>
          <dgm:bulletEnabled val="1"/>
        </dgm:presLayoutVars>
      </dgm:prSet>
      <dgm:spPr/>
    </dgm:pt>
    <dgm:pt modelId="{3E6E548D-97BC-4789-AAAF-EF15F7D91395}" type="pres">
      <dgm:prSet presAssocID="{7450D389-B761-4F9A-90CF-B45F4ED86629}" presName="space" presStyleCnt="0"/>
      <dgm:spPr/>
    </dgm:pt>
    <dgm:pt modelId="{D463F601-5976-4F8B-8898-909EB22EA24E}" type="pres">
      <dgm:prSet presAssocID="{B89E8246-9B1D-4C9C-BA9B-9879B13CEB04}" presName="composite" presStyleCnt="0"/>
      <dgm:spPr/>
    </dgm:pt>
    <dgm:pt modelId="{E1A91BE7-1D98-4BAB-A438-47925AB71F71}" type="pres">
      <dgm:prSet presAssocID="{B89E8246-9B1D-4C9C-BA9B-9879B13CEB04}" presName="parTx" presStyleLbl="alignNode1" presStyleIdx="1" presStyleCnt="3">
        <dgm:presLayoutVars>
          <dgm:chMax val="0"/>
          <dgm:chPref val="0"/>
          <dgm:bulletEnabled val="1"/>
        </dgm:presLayoutVars>
      </dgm:prSet>
      <dgm:spPr/>
    </dgm:pt>
    <dgm:pt modelId="{7E289E8F-AA52-40F0-A0FD-BA88C7337653}" type="pres">
      <dgm:prSet presAssocID="{B89E8246-9B1D-4C9C-BA9B-9879B13CEB04}" presName="desTx" presStyleLbl="alignAccFollowNode1" presStyleIdx="1" presStyleCnt="3">
        <dgm:presLayoutVars>
          <dgm:bulletEnabled val="1"/>
        </dgm:presLayoutVars>
      </dgm:prSet>
      <dgm:spPr/>
    </dgm:pt>
    <dgm:pt modelId="{A8CCCCDB-DE64-4AE5-B1BC-17DA4691A04E}" type="pres">
      <dgm:prSet presAssocID="{0CAEAC87-61F6-4288-9582-579BB6A2FD88}" presName="space" presStyleCnt="0"/>
      <dgm:spPr/>
    </dgm:pt>
    <dgm:pt modelId="{D2685E4A-4D71-4BFD-B99A-C3951A5B6C42}" type="pres">
      <dgm:prSet presAssocID="{A8DCF704-5C37-4972-AA75-E16CF4743679}" presName="composite" presStyleCnt="0"/>
      <dgm:spPr/>
    </dgm:pt>
    <dgm:pt modelId="{10B70A39-0B15-4E74-8AB1-327BBBBC2F27}" type="pres">
      <dgm:prSet presAssocID="{A8DCF704-5C37-4972-AA75-E16CF4743679}" presName="parTx" presStyleLbl="alignNode1" presStyleIdx="2" presStyleCnt="3">
        <dgm:presLayoutVars>
          <dgm:chMax val="0"/>
          <dgm:chPref val="0"/>
          <dgm:bulletEnabled val="1"/>
        </dgm:presLayoutVars>
      </dgm:prSet>
      <dgm:spPr/>
    </dgm:pt>
    <dgm:pt modelId="{8F6AC81B-5D08-4873-80B4-59A14B7002F7}" type="pres">
      <dgm:prSet presAssocID="{A8DCF704-5C37-4972-AA75-E16CF4743679}" presName="desTx" presStyleLbl="alignAccFollowNode1" presStyleIdx="2" presStyleCnt="3">
        <dgm:presLayoutVars>
          <dgm:bulletEnabled val="1"/>
        </dgm:presLayoutVars>
      </dgm:prSet>
      <dgm:spPr/>
    </dgm:pt>
  </dgm:ptLst>
  <dgm:cxnLst>
    <dgm:cxn modelId="{2B4D8500-B78A-4B06-81AC-9533A94CAD61}" srcId="{A8DCF704-5C37-4972-AA75-E16CF4743679}" destId="{18B8045E-13EC-478C-81EA-C252E4F32606}" srcOrd="2" destOrd="0" parTransId="{3A2BC298-AFFD-45A1-A788-DB9D307498BD}" sibTransId="{21D7D85D-9A8D-43BD-827A-B70C46906AB5}"/>
    <dgm:cxn modelId="{1551AF00-B9BF-42DA-ABD1-769A4B71DF2B}" srcId="{B89E8246-9B1D-4C9C-BA9B-9879B13CEB04}" destId="{7E85948F-203F-481D-92CD-EA755C41BF9E}" srcOrd="3" destOrd="0" parTransId="{B1521826-4E69-4DCB-90F8-4A8DCAE9EBE6}" sibTransId="{7AD406FC-8C6A-44BA-A7D7-DC5680A78FD5}"/>
    <dgm:cxn modelId="{440BD700-6BEE-4482-A212-5DF7D6C1165A}" type="presOf" srcId="{38399758-B330-496F-BEE2-C7D8BA4006EA}" destId="{43A89D1D-DFDA-41EB-87F8-DB1CCD6D8CA1}" srcOrd="0" destOrd="0" presId="urn:microsoft.com/office/officeart/2005/8/layout/hList1"/>
    <dgm:cxn modelId="{1FD1E001-FF6D-4FDC-A678-E499A71F7A68}" srcId="{38399758-B330-496F-BEE2-C7D8BA4006EA}" destId="{B34EDF52-7800-4F13-863C-9933C33C278B}" srcOrd="0" destOrd="0" parTransId="{2F9FA547-A530-4B50-9645-0C93CF781FB9}" sibTransId="{D38A2619-A962-4A06-B0C9-C46AB1FA58FF}"/>
    <dgm:cxn modelId="{87E5AC05-C3DC-4614-95FB-D297CC7DBAC6}" srcId="{A8DCF704-5C37-4972-AA75-E16CF4743679}" destId="{115EB65F-5E79-4B76-921C-33D181DF3338}" srcOrd="0" destOrd="0" parTransId="{40FFC0C1-16EC-4B53-A130-C17763B537F5}" sibTransId="{E346A30C-5E87-47D6-A65E-718A05924B0E}"/>
    <dgm:cxn modelId="{AD20A807-E8B6-4664-B6A7-754E67A6E4ED}" type="presOf" srcId="{B89E8246-9B1D-4C9C-BA9B-9879B13CEB04}" destId="{E1A91BE7-1D98-4BAB-A438-47925AB71F71}" srcOrd="0" destOrd="0" presId="urn:microsoft.com/office/officeart/2005/8/layout/hList1"/>
    <dgm:cxn modelId="{B20EE208-7BED-4F90-B62B-39860A94ACBD}" srcId="{A8DCF704-5C37-4972-AA75-E16CF4743679}" destId="{0545CE6E-B34B-48EF-B4B5-57EBF477D7F3}" srcOrd="3" destOrd="0" parTransId="{219BA91D-510D-47E0-AB65-873D9D866C79}" sibTransId="{356F6DA9-175B-453A-A022-205B96B97627}"/>
    <dgm:cxn modelId="{2B4FFD1E-9E03-4826-B36C-3F27C5238CBF}" srcId="{B89E8246-9B1D-4C9C-BA9B-9879B13CEB04}" destId="{0A1FB27B-D463-40E7-A38F-08F3682C4BF5}" srcOrd="4" destOrd="0" parTransId="{F91C5BA1-FAEF-4A42-BB83-60BD10CE6D23}" sibTransId="{B22A2650-FEDF-4304-AB5C-552BF395AA4E}"/>
    <dgm:cxn modelId="{7D297236-7250-453F-9249-91AF7AE24007}" type="presOf" srcId="{115EB65F-5E79-4B76-921C-33D181DF3338}" destId="{8F6AC81B-5D08-4873-80B4-59A14B7002F7}" srcOrd="0" destOrd="0" presId="urn:microsoft.com/office/officeart/2005/8/layout/hList1"/>
    <dgm:cxn modelId="{960E623A-D0FB-43D0-A9DB-5EABE5BB3704}" srcId="{B89E8246-9B1D-4C9C-BA9B-9879B13CEB04}" destId="{F8DD4473-66D2-441C-9774-015DC04CBC97}" srcOrd="0" destOrd="0" parTransId="{E4779EB9-D51D-4EA8-9360-9EA804EEB22E}" sibTransId="{0776120B-F3E9-4FE2-90E0-9A13400929D7}"/>
    <dgm:cxn modelId="{5E1A1D3C-4699-4447-8A13-30C6ACBBC30B}" type="presOf" srcId="{0A1FB27B-D463-40E7-A38F-08F3682C4BF5}" destId="{7E289E8F-AA52-40F0-A0FD-BA88C7337653}" srcOrd="0" destOrd="4" presId="urn:microsoft.com/office/officeart/2005/8/layout/hList1"/>
    <dgm:cxn modelId="{ED6AD045-A620-4388-BE34-07777A28DBCA}" srcId="{B89E8246-9B1D-4C9C-BA9B-9879B13CEB04}" destId="{51A922D0-4867-4CFE-AD56-A2CCB00C5D75}" srcOrd="2" destOrd="0" parTransId="{91FE1789-56FC-41A5-A081-C02782EB84FB}" sibTransId="{3A1847CF-FB60-493C-98A0-764FF1E0CD6D}"/>
    <dgm:cxn modelId="{7D14AF49-6C8F-4B25-92F6-9E62D3AEC1D2}" type="presOf" srcId="{51A922D0-4867-4CFE-AD56-A2CCB00C5D75}" destId="{7E289E8F-AA52-40F0-A0FD-BA88C7337653}" srcOrd="0" destOrd="2" presId="urn:microsoft.com/office/officeart/2005/8/layout/hList1"/>
    <dgm:cxn modelId="{FBD04F79-D6C8-45A2-BA9C-A5307BE6A094}" type="presOf" srcId="{A8DCF704-5C37-4972-AA75-E16CF4743679}" destId="{10B70A39-0B15-4E74-8AB1-327BBBBC2F27}" srcOrd="0" destOrd="0" presId="urn:microsoft.com/office/officeart/2005/8/layout/hList1"/>
    <dgm:cxn modelId="{1C36F886-1BEC-4052-BE47-F7B7CAF717A7}" type="presOf" srcId="{B34EDF52-7800-4F13-863C-9933C33C278B}" destId="{84AFB67C-0EF1-4BD0-A0B7-61ED682CA1F0}" srcOrd="0" destOrd="0" presId="urn:microsoft.com/office/officeart/2005/8/layout/hList1"/>
    <dgm:cxn modelId="{CE2FDD93-791B-424E-889E-BBF16BC25215}" srcId="{3A931136-91B5-4CD1-ACAD-C9D2D424AA28}" destId="{A8DCF704-5C37-4972-AA75-E16CF4743679}" srcOrd="2" destOrd="0" parTransId="{EE09CB5F-3326-4B62-A9D4-6769A4B31F5F}" sibTransId="{CDEE6577-8A66-4223-A5E6-7A7CAE32AB27}"/>
    <dgm:cxn modelId="{274D3897-4CEF-4A4B-BF29-75071D0D7C48}" type="presOf" srcId="{8D7D3F3B-5E9E-49E8-9515-3CFE6ECCE31D}" destId="{8F6AC81B-5D08-4873-80B4-59A14B7002F7}" srcOrd="0" destOrd="1" presId="urn:microsoft.com/office/officeart/2005/8/layout/hList1"/>
    <dgm:cxn modelId="{67CE95A7-5814-46A8-B902-3AFE3AB87556}" srcId="{3A931136-91B5-4CD1-ACAD-C9D2D424AA28}" destId="{B89E8246-9B1D-4C9C-BA9B-9879B13CEB04}" srcOrd="1" destOrd="0" parTransId="{2B38611E-E182-4AE8-930B-BCA358757E59}" sibTransId="{0CAEAC87-61F6-4288-9582-579BB6A2FD88}"/>
    <dgm:cxn modelId="{E43E84B6-C7BB-436D-804D-A1C24172A626}" type="presOf" srcId="{F8DD4473-66D2-441C-9774-015DC04CBC97}" destId="{7E289E8F-AA52-40F0-A0FD-BA88C7337653}" srcOrd="0" destOrd="0" presId="urn:microsoft.com/office/officeart/2005/8/layout/hList1"/>
    <dgm:cxn modelId="{11C19DC3-4908-487E-B903-73F0115ED867}" type="presOf" srcId="{18B8045E-13EC-478C-81EA-C252E4F32606}" destId="{8F6AC81B-5D08-4873-80B4-59A14B7002F7}" srcOrd="0" destOrd="2" presId="urn:microsoft.com/office/officeart/2005/8/layout/hList1"/>
    <dgm:cxn modelId="{A4AB4DC5-8233-4785-9C83-B7B71E737E8B}" srcId="{A8DCF704-5C37-4972-AA75-E16CF4743679}" destId="{8D7D3F3B-5E9E-49E8-9515-3CFE6ECCE31D}" srcOrd="1" destOrd="0" parTransId="{0D0C31C7-D390-4644-8214-3862F776A6A8}" sibTransId="{7FD8F199-3515-4475-BE94-80905B75145F}"/>
    <dgm:cxn modelId="{80DBD9CB-9BCB-41B3-9097-86FFD7FFE4A4}" srcId="{3A931136-91B5-4CD1-ACAD-C9D2D424AA28}" destId="{38399758-B330-496F-BEE2-C7D8BA4006EA}" srcOrd="0" destOrd="0" parTransId="{A49E586C-F365-4281-B5B2-65F149DD1AAA}" sibTransId="{7450D389-B761-4F9A-90CF-B45F4ED86629}"/>
    <dgm:cxn modelId="{F66F91D1-511B-42E1-913A-6162D4C2522D}" type="presOf" srcId="{178CF165-8164-4289-A798-4233AEE76752}" destId="{84AFB67C-0EF1-4BD0-A0B7-61ED682CA1F0}" srcOrd="0" destOrd="1" presId="urn:microsoft.com/office/officeart/2005/8/layout/hList1"/>
    <dgm:cxn modelId="{F80E12D5-A456-46C9-BE12-971281DD2CBB}" srcId="{38399758-B330-496F-BEE2-C7D8BA4006EA}" destId="{178CF165-8164-4289-A798-4233AEE76752}" srcOrd="1" destOrd="0" parTransId="{11AB0D78-3586-4E43-B1B0-915CFC31BBDA}" sibTransId="{0344E413-C6E6-4B18-9472-05B85FF58C12}"/>
    <dgm:cxn modelId="{140445D7-1407-49C3-ACCC-F74935345990}" srcId="{B89E8246-9B1D-4C9C-BA9B-9879B13CEB04}" destId="{EB13E9CE-0304-4976-834C-720C32BA3593}" srcOrd="1" destOrd="0" parTransId="{507BA134-8502-474E-9A14-6D39B0C373F6}" sibTransId="{2AF75F9F-28F4-4064-B7EC-2D2784C588EE}"/>
    <dgm:cxn modelId="{739FA3DD-431E-4226-8C7F-BB585EDCDA09}" type="presOf" srcId="{0545CE6E-B34B-48EF-B4B5-57EBF477D7F3}" destId="{8F6AC81B-5D08-4873-80B4-59A14B7002F7}" srcOrd="0" destOrd="3" presId="urn:microsoft.com/office/officeart/2005/8/layout/hList1"/>
    <dgm:cxn modelId="{9C14F1E2-C364-4181-B967-00D2E45A88CD}" type="presOf" srcId="{3A931136-91B5-4CD1-ACAD-C9D2D424AA28}" destId="{AD172D9B-36F1-4D45-B13F-02264FAA8553}" srcOrd="0" destOrd="0" presId="urn:microsoft.com/office/officeart/2005/8/layout/hList1"/>
    <dgm:cxn modelId="{8DD02DFA-8C28-4B2E-B6D3-74EF268A65E4}" type="presOf" srcId="{EB13E9CE-0304-4976-834C-720C32BA3593}" destId="{7E289E8F-AA52-40F0-A0FD-BA88C7337653}" srcOrd="0" destOrd="1" presId="urn:microsoft.com/office/officeart/2005/8/layout/hList1"/>
    <dgm:cxn modelId="{2CEF81FB-8CB1-4D9A-8153-F21A6BB42F36}" type="presOf" srcId="{7E85948F-203F-481D-92CD-EA755C41BF9E}" destId="{7E289E8F-AA52-40F0-A0FD-BA88C7337653}" srcOrd="0" destOrd="3" presId="urn:microsoft.com/office/officeart/2005/8/layout/hList1"/>
    <dgm:cxn modelId="{97F44690-8582-4426-A6B1-8C05FC2B36C7}" type="presParOf" srcId="{AD172D9B-36F1-4D45-B13F-02264FAA8553}" destId="{1F6F4F8A-532A-4CE2-AA7F-FDFA6B585079}" srcOrd="0" destOrd="0" presId="urn:microsoft.com/office/officeart/2005/8/layout/hList1"/>
    <dgm:cxn modelId="{A2386750-EF31-4562-AF70-1A7B177A9764}" type="presParOf" srcId="{1F6F4F8A-532A-4CE2-AA7F-FDFA6B585079}" destId="{43A89D1D-DFDA-41EB-87F8-DB1CCD6D8CA1}" srcOrd="0" destOrd="0" presId="urn:microsoft.com/office/officeart/2005/8/layout/hList1"/>
    <dgm:cxn modelId="{9585C0B7-3C4B-4A92-917C-FBF918C81804}" type="presParOf" srcId="{1F6F4F8A-532A-4CE2-AA7F-FDFA6B585079}" destId="{84AFB67C-0EF1-4BD0-A0B7-61ED682CA1F0}" srcOrd="1" destOrd="0" presId="urn:microsoft.com/office/officeart/2005/8/layout/hList1"/>
    <dgm:cxn modelId="{BFFDB396-4428-4783-A878-FE6387B04B4E}" type="presParOf" srcId="{AD172D9B-36F1-4D45-B13F-02264FAA8553}" destId="{3E6E548D-97BC-4789-AAAF-EF15F7D91395}" srcOrd="1" destOrd="0" presId="urn:microsoft.com/office/officeart/2005/8/layout/hList1"/>
    <dgm:cxn modelId="{D1C8B5D8-BB83-42BD-8B8D-5FDA9D69A72C}" type="presParOf" srcId="{AD172D9B-36F1-4D45-B13F-02264FAA8553}" destId="{D463F601-5976-4F8B-8898-909EB22EA24E}" srcOrd="2" destOrd="0" presId="urn:microsoft.com/office/officeart/2005/8/layout/hList1"/>
    <dgm:cxn modelId="{4F48B60B-B118-4544-A090-014E22CE3841}" type="presParOf" srcId="{D463F601-5976-4F8B-8898-909EB22EA24E}" destId="{E1A91BE7-1D98-4BAB-A438-47925AB71F71}" srcOrd="0" destOrd="0" presId="urn:microsoft.com/office/officeart/2005/8/layout/hList1"/>
    <dgm:cxn modelId="{7AA2EC41-3270-4C3E-B7C9-EFC81A787A5D}" type="presParOf" srcId="{D463F601-5976-4F8B-8898-909EB22EA24E}" destId="{7E289E8F-AA52-40F0-A0FD-BA88C7337653}" srcOrd="1" destOrd="0" presId="urn:microsoft.com/office/officeart/2005/8/layout/hList1"/>
    <dgm:cxn modelId="{466875E3-1781-4282-850D-349D60849350}" type="presParOf" srcId="{AD172D9B-36F1-4D45-B13F-02264FAA8553}" destId="{A8CCCCDB-DE64-4AE5-B1BC-17DA4691A04E}" srcOrd="3" destOrd="0" presId="urn:microsoft.com/office/officeart/2005/8/layout/hList1"/>
    <dgm:cxn modelId="{B02205BE-62BB-4136-9F36-2C5DAC0BFF0A}" type="presParOf" srcId="{AD172D9B-36F1-4D45-B13F-02264FAA8553}" destId="{D2685E4A-4D71-4BFD-B99A-C3951A5B6C42}" srcOrd="4" destOrd="0" presId="urn:microsoft.com/office/officeart/2005/8/layout/hList1"/>
    <dgm:cxn modelId="{87C72D5D-BBE1-416A-A3A0-57C7E9B3DD0E}" type="presParOf" srcId="{D2685E4A-4D71-4BFD-B99A-C3951A5B6C42}" destId="{10B70A39-0B15-4E74-8AB1-327BBBBC2F27}" srcOrd="0" destOrd="0" presId="urn:microsoft.com/office/officeart/2005/8/layout/hList1"/>
    <dgm:cxn modelId="{4E5D7217-365D-49F4-B57F-B4D8D0743DCA}" type="presParOf" srcId="{D2685E4A-4D71-4BFD-B99A-C3951A5B6C42}" destId="{8F6AC81B-5D08-4873-80B4-59A14B7002F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AE471-6224-45A9-ACDA-8E266563DBA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sv-SE"/>
        </a:p>
      </dgm:t>
    </dgm:pt>
    <dgm:pt modelId="{3B97FD4D-AA64-4DAD-977B-1C9961B37DDD}">
      <dgm:prSet phldrT="[Text]"/>
      <dgm:spPr>
        <a:solidFill>
          <a:schemeClr val="accent1">
            <a:lumMod val="40000"/>
            <a:lumOff val="60000"/>
          </a:schemeClr>
        </a:solidFill>
      </dgm:spPr>
      <dgm:t>
        <a:bodyPr/>
        <a:lstStyle/>
        <a:p>
          <a:r>
            <a:rPr lang="sv-SE" dirty="0">
              <a:solidFill>
                <a:schemeClr val="tx1"/>
              </a:solidFill>
            </a:rPr>
            <a:t>Göteborgs stad</a:t>
          </a:r>
        </a:p>
      </dgm:t>
    </dgm:pt>
    <dgm:pt modelId="{D48375C4-819E-4C49-A822-9B61FC99000B}" type="parTrans" cxnId="{EF5BE60C-15B9-478C-AE31-0D75144F17F8}">
      <dgm:prSet/>
      <dgm:spPr/>
      <dgm:t>
        <a:bodyPr/>
        <a:lstStyle/>
        <a:p>
          <a:endParaRPr lang="sv-SE"/>
        </a:p>
      </dgm:t>
    </dgm:pt>
    <dgm:pt modelId="{EA5D6709-50C6-4842-A3B8-94903DC1DF85}" type="sibTrans" cxnId="{EF5BE60C-15B9-478C-AE31-0D75144F17F8}">
      <dgm:prSet/>
      <dgm:spPr/>
      <dgm:t>
        <a:bodyPr/>
        <a:lstStyle/>
        <a:p>
          <a:endParaRPr lang="sv-SE"/>
        </a:p>
      </dgm:t>
    </dgm:pt>
    <dgm:pt modelId="{D63BD379-EB84-4728-8A58-3646395730D8}">
      <dgm:prSet phldrT="[Text]"/>
      <dgm:spPr>
        <a:solidFill>
          <a:schemeClr val="accent2">
            <a:lumMod val="40000"/>
            <a:lumOff val="60000"/>
          </a:schemeClr>
        </a:solidFill>
      </dgm:spPr>
      <dgm:t>
        <a:bodyPr/>
        <a:lstStyle/>
        <a:p>
          <a:r>
            <a:rPr lang="sv-SE" dirty="0">
              <a:solidFill>
                <a:schemeClr val="tx1"/>
              </a:solidFill>
              <a:latin typeface="Arial Brödtext"/>
              <a:cs typeface="Arial" panose="020B0604020202020204" pitchFamily="34" charset="0"/>
            </a:rPr>
            <a:t>Centrum</a:t>
          </a:r>
          <a:endParaRPr lang="sv-SE" dirty="0">
            <a:solidFill>
              <a:schemeClr val="tx1"/>
            </a:solidFill>
          </a:endParaRPr>
        </a:p>
      </dgm:t>
    </dgm:pt>
    <dgm:pt modelId="{6B7EB0A0-A260-4CA5-BF9A-6C2B3242077F}" type="parTrans" cxnId="{8EB0A45A-F00A-4431-97CE-228DC86319C3}">
      <dgm:prSet/>
      <dgm:spPr/>
      <dgm:t>
        <a:bodyPr/>
        <a:lstStyle/>
        <a:p>
          <a:endParaRPr lang="sv-SE"/>
        </a:p>
      </dgm:t>
    </dgm:pt>
    <dgm:pt modelId="{70970045-7931-42FE-898A-EB29D9F78F25}" type="sibTrans" cxnId="{8EB0A45A-F00A-4431-97CE-228DC86319C3}">
      <dgm:prSet/>
      <dgm:spPr/>
      <dgm:t>
        <a:bodyPr/>
        <a:lstStyle/>
        <a:p>
          <a:endParaRPr lang="sv-SE"/>
        </a:p>
      </dgm:t>
    </dgm:pt>
    <dgm:pt modelId="{47C6D567-8133-4019-9F26-60D3E5835B40}">
      <dgm:prSet phldrT="[Text]"/>
      <dgm:spPr>
        <a:solidFill>
          <a:srgbClr val="FFC000"/>
        </a:solidFill>
      </dgm:spPr>
      <dgm:t>
        <a:bodyPr/>
        <a:lstStyle/>
        <a:p>
          <a:r>
            <a:rPr lang="sv-SE" dirty="0">
              <a:solidFill>
                <a:schemeClr val="tx1"/>
              </a:solidFill>
              <a:latin typeface="Arial Brödtext"/>
              <a:cs typeface="Arial" panose="020B0604020202020204" pitchFamily="34" charset="0"/>
            </a:rPr>
            <a:t>Hisingen</a:t>
          </a:r>
          <a:endParaRPr lang="sv-SE" dirty="0">
            <a:solidFill>
              <a:schemeClr val="tx1"/>
            </a:solidFill>
          </a:endParaRPr>
        </a:p>
      </dgm:t>
    </dgm:pt>
    <dgm:pt modelId="{C324C905-5F27-4D32-BD5E-1D68EC92B7F6}" type="parTrans" cxnId="{D0B5F071-0C1D-4853-A849-F0C67BE50E61}">
      <dgm:prSet/>
      <dgm:spPr/>
      <dgm:t>
        <a:bodyPr/>
        <a:lstStyle/>
        <a:p>
          <a:endParaRPr lang="sv-SE"/>
        </a:p>
      </dgm:t>
    </dgm:pt>
    <dgm:pt modelId="{65C7FE26-CB94-4561-ADEE-D3F79FC8E6FF}" type="sibTrans" cxnId="{D0B5F071-0C1D-4853-A849-F0C67BE50E61}">
      <dgm:prSet/>
      <dgm:spPr/>
      <dgm:t>
        <a:bodyPr/>
        <a:lstStyle/>
        <a:p>
          <a:endParaRPr lang="sv-SE"/>
        </a:p>
      </dgm:t>
    </dgm:pt>
    <dgm:pt modelId="{A3AE7E8D-8746-405E-ABE5-3627145D20BD}">
      <dgm:prSet phldrT="[Text]"/>
      <dgm:spPr>
        <a:solidFill>
          <a:schemeClr val="accent4">
            <a:lumMod val="40000"/>
            <a:lumOff val="60000"/>
          </a:schemeClr>
        </a:solidFill>
      </dgm:spPr>
      <dgm:t>
        <a:bodyPr/>
        <a:lstStyle/>
        <a:p>
          <a:r>
            <a:rPr lang="sv-SE" dirty="0">
              <a:solidFill>
                <a:schemeClr val="tx1"/>
              </a:solidFill>
              <a:latin typeface="Arial Brödtext"/>
              <a:cs typeface="Arial" panose="020B0604020202020204" pitchFamily="34" charset="0"/>
            </a:rPr>
            <a:t>Nordost</a:t>
          </a:r>
          <a:endParaRPr lang="sv-SE" dirty="0">
            <a:solidFill>
              <a:schemeClr val="tx1"/>
            </a:solidFill>
          </a:endParaRPr>
        </a:p>
      </dgm:t>
    </dgm:pt>
    <dgm:pt modelId="{F232AA3F-097F-4216-A3B2-0B50B9BDF43B}" type="parTrans" cxnId="{F67B1723-611F-4524-8568-35DB7EBCCEFA}">
      <dgm:prSet/>
      <dgm:spPr/>
      <dgm:t>
        <a:bodyPr/>
        <a:lstStyle/>
        <a:p>
          <a:endParaRPr lang="sv-SE"/>
        </a:p>
      </dgm:t>
    </dgm:pt>
    <dgm:pt modelId="{3436D95D-C48A-4EA2-86EB-3C4F9EFD70D9}" type="sibTrans" cxnId="{F67B1723-611F-4524-8568-35DB7EBCCEFA}">
      <dgm:prSet/>
      <dgm:spPr/>
      <dgm:t>
        <a:bodyPr/>
        <a:lstStyle/>
        <a:p>
          <a:endParaRPr lang="sv-SE"/>
        </a:p>
      </dgm:t>
    </dgm:pt>
    <dgm:pt modelId="{98A3F581-9BC4-432A-9192-B627F1B2D798}">
      <dgm:prSet phldrT="[Text]"/>
      <dgm:spPr>
        <a:solidFill>
          <a:srgbClr val="92D050"/>
        </a:solidFill>
      </dgm:spPr>
      <dgm:t>
        <a:bodyPr/>
        <a:lstStyle/>
        <a:p>
          <a:r>
            <a:rPr lang="sv-SE" dirty="0">
              <a:solidFill>
                <a:schemeClr val="tx1"/>
              </a:solidFill>
              <a:latin typeface="Arial Brödtext"/>
              <a:cs typeface="Arial" panose="020B0604020202020204" pitchFamily="34" charset="0"/>
            </a:rPr>
            <a:t>Sydväst</a:t>
          </a:r>
          <a:endParaRPr lang="sv-SE" dirty="0">
            <a:solidFill>
              <a:schemeClr val="tx1"/>
            </a:solidFill>
          </a:endParaRPr>
        </a:p>
      </dgm:t>
    </dgm:pt>
    <dgm:pt modelId="{73CA68D8-740A-4B29-B068-A74886F4A011}" type="parTrans" cxnId="{1C47E4E1-EBF5-4299-95E1-D466371182FA}">
      <dgm:prSet/>
      <dgm:spPr/>
      <dgm:t>
        <a:bodyPr/>
        <a:lstStyle/>
        <a:p>
          <a:endParaRPr lang="sv-SE"/>
        </a:p>
      </dgm:t>
    </dgm:pt>
    <dgm:pt modelId="{6FA9BAE7-F8EE-43CF-BF9C-80C9D99010BD}" type="sibTrans" cxnId="{1C47E4E1-EBF5-4299-95E1-D466371182FA}">
      <dgm:prSet/>
      <dgm:spPr/>
      <dgm:t>
        <a:bodyPr/>
        <a:lstStyle/>
        <a:p>
          <a:endParaRPr lang="sv-SE"/>
        </a:p>
      </dgm:t>
    </dgm:pt>
    <dgm:pt modelId="{96C070A4-7DF8-4B71-97A3-8C40373F8ECA}" type="pres">
      <dgm:prSet presAssocID="{528AE471-6224-45A9-ACDA-8E266563DBAD}" presName="Name0" presStyleCnt="0">
        <dgm:presLayoutVars>
          <dgm:chMax val="1"/>
          <dgm:dir/>
          <dgm:animLvl val="ctr"/>
          <dgm:resizeHandles val="exact"/>
        </dgm:presLayoutVars>
      </dgm:prSet>
      <dgm:spPr/>
    </dgm:pt>
    <dgm:pt modelId="{87B1337D-042D-4FBA-9468-B48D7EB4FCEE}" type="pres">
      <dgm:prSet presAssocID="{3B97FD4D-AA64-4DAD-977B-1C9961B37DDD}" presName="centerShape" presStyleLbl="node0" presStyleIdx="0" presStyleCnt="1" custScaleX="108778"/>
      <dgm:spPr/>
    </dgm:pt>
    <dgm:pt modelId="{6F16AC5A-F5F8-45AF-8B5B-4E6C362A9848}" type="pres">
      <dgm:prSet presAssocID="{D63BD379-EB84-4728-8A58-3646395730D8}" presName="node" presStyleLbl="node1" presStyleIdx="0" presStyleCnt="4">
        <dgm:presLayoutVars>
          <dgm:bulletEnabled val="1"/>
        </dgm:presLayoutVars>
      </dgm:prSet>
      <dgm:spPr/>
    </dgm:pt>
    <dgm:pt modelId="{2FC57242-283C-45C0-9F2A-2B16F0784326}" type="pres">
      <dgm:prSet presAssocID="{D63BD379-EB84-4728-8A58-3646395730D8}" presName="dummy" presStyleCnt="0"/>
      <dgm:spPr/>
    </dgm:pt>
    <dgm:pt modelId="{841F8644-152F-4EC7-A870-33B70409E7A1}" type="pres">
      <dgm:prSet presAssocID="{70970045-7931-42FE-898A-EB29D9F78F25}" presName="sibTrans" presStyleLbl="sibTrans2D1" presStyleIdx="0" presStyleCnt="4"/>
      <dgm:spPr/>
    </dgm:pt>
    <dgm:pt modelId="{C8925E12-7080-4EE5-B31E-1FB33E8BBF75}" type="pres">
      <dgm:prSet presAssocID="{47C6D567-8133-4019-9F26-60D3E5835B40}" presName="node" presStyleLbl="node1" presStyleIdx="1" presStyleCnt="4">
        <dgm:presLayoutVars>
          <dgm:bulletEnabled val="1"/>
        </dgm:presLayoutVars>
      </dgm:prSet>
      <dgm:spPr/>
    </dgm:pt>
    <dgm:pt modelId="{66DCF731-7D23-4CFC-9381-C264CDB324C1}" type="pres">
      <dgm:prSet presAssocID="{47C6D567-8133-4019-9F26-60D3E5835B40}" presName="dummy" presStyleCnt="0"/>
      <dgm:spPr/>
    </dgm:pt>
    <dgm:pt modelId="{D0670E26-B2E8-4FB2-A045-EC3636ABB1F6}" type="pres">
      <dgm:prSet presAssocID="{65C7FE26-CB94-4561-ADEE-D3F79FC8E6FF}" presName="sibTrans" presStyleLbl="sibTrans2D1" presStyleIdx="1" presStyleCnt="4"/>
      <dgm:spPr/>
    </dgm:pt>
    <dgm:pt modelId="{051BB3D7-D335-4EE3-92E4-5A0DF2150587}" type="pres">
      <dgm:prSet presAssocID="{A3AE7E8D-8746-405E-ABE5-3627145D20BD}" presName="node" presStyleLbl="node1" presStyleIdx="2" presStyleCnt="4">
        <dgm:presLayoutVars>
          <dgm:bulletEnabled val="1"/>
        </dgm:presLayoutVars>
      </dgm:prSet>
      <dgm:spPr/>
    </dgm:pt>
    <dgm:pt modelId="{86D0CA6E-2859-44E6-8EFC-397DD21BBD1D}" type="pres">
      <dgm:prSet presAssocID="{A3AE7E8D-8746-405E-ABE5-3627145D20BD}" presName="dummy" presStyleCnt="0"/>
      <dgm:spPr/>
    </dgm:pt>
    <dgm:pt modelId="{B076582C-C791-44D4-A1E1-31E7342F8BFA}" type="pres">
      <dgm:prSet presAssocID="{3436D95D-C48A-4EA2-86EB-3C4F9EFD70D9}" presName="sibTrans" presStyleLbl="sibTrans2D1" presStyleIdx="2" presStyleCnt="4"/>
      <dgm:spPr/>
    </dgm:pt>
    <dgm:pt modelId="{50BBA18F-B8EA-4327-B1A5-39F7B5D446EE}" type="pres">
      <dgm:prSet presAssocID="{98A3F581-9BC4-432A-9192-B627F1B2D798}" presName="node" presStyleLbl="node1" presStyleIdx="3" presStyleCnt="4">
        <dgm:presLayoutVars>
          <dgm:bulletEnabled val="1"/>
        </dgm:presLayoutVars>
      </dgm:prSet>
      <dgm:spPr/>
    </dgm:pt>
    <dgm:pt modelId="{2C0D0331-50D9-4FC5-B2CC-EBEBEAED78C3}" type="pres">
      <dgm:prSet presAssocID="{98A3F581-9BC4-432A-9192-B627F1B2D798}" presName="dummy" presStyleCnt="0"/>
      <dgm:spPr/>
    </dgm:pt>
    <dgm:pt modelId="{1470DB98-3C7A-4941-8903-B2EE81B52836}" type="pres">
      <dgm:prSet presAssocID="{6FA9BAE7-F8EE-43CF-BF9C-80C9D99010BD}" presName="sibTrans" presStyleLbl="sibTrans2D1" presStyleIdx="3" presStyleCnt="4"/>
      <dgm:spPr/>
    </dgm:pt>
  </dgm:ptLst>
  <dgm:cxnLst>
    <dgm:cxn modelId="{EF5BE60C-15B9-478C-AE31-0D75144F17F8}" srcId="{528AE471-6224-45A9-ACDA-8E266563DBAD}" destId="{3B97FD4D-AA64-4DAD-977B-1C9961B37DDD}" srcOrd="0" destOrd="0" parTransId="{D48375C4-819E-4C49-A822-9B61FC99000B}" sibTransId="{EA5D6709-50C6-4842-A3B8-94903DC1DF85}"/>
    <dgm:cxn modelId="{F67B1723-611F-4524-8568-35DB7EBCCEFA}" srcId="{3B97FD4D-AA64-4DAD-977B-1C9961B37DDD}" destId="{A3AE7E8D-8746-405E-ABE5-3627145D20BD}" srcOrd="2" destOrd="0" parTransId="{F232AA3F-097F-4216-A3B2-0B50B9BDF43B}" sibTransId="{3436D95D-C48A-4EA2-86EB-3C4F9EFD70D9}"/>
    <dgm:cxn modelId="{2755433A-61A1-40F0-B8CC-030EAC015DB6}" type="presOf" srcId="{D63BD379-EB84-4728-8A58-3646395730D8}" destId="{6F16AC5A-F5F8-45AF-8B5B-4E6C362A9848}" srcOrd="0" destOrd="0" presId="urn:microsoft.com/office/officeart/2005/8/layout/radial6"/>
    <dgm:cxn modelId="{D0B5F071-0C1D-4853-A849-F0C67BE50E61}" srcId="{3B97FD4D-AA64-4DAD-977B-1C9961B37DDD}" destId="{47C6D567-8133-4019-9F26-60D3E5835B40}" srcOrd="1" destOrd="0" parTransId="{C324C905-5F27-4D32-BD5E-1D68EC92B7F6}" sibTransId="{65C7FE26-CB94-4561-ADEE-D3F79FC8E6FF}"/>
    <dgm:cxn modelId="{8EB0A45A-F00A-4431-97CE-228DC86319C3}" srcId="{3B97FD4D-AA64-4DAD-977B-1C9961B37DDD}" destId="{D63BD379-EB84-4728-8A58-3646395730D8}" srcOrd="0" destOrd="0" parTransId="{6B7EB0A0-A260-4CA5-BF9A-6C2B3242077F}" sibTransId="{70970045-7931-42FE-898A-EB29D9F78F25}"/>
    <dgm:cxn modelId="{A46B377B-01F7-466D-9670-EE068C7B346F}" type="presOf" srcId="{47C6D567-8133-4019-9F26-60D3E5835B40}" destId="{C8925E12-7080-4EE5-B31E-1FB33E8BBF75}" srcOrd="0" destOrd="0" presId="urn:microsoft.com/office/officeart/2005/8/layout/radial6"/>
    <dgm:cxn modelId="{BD1E6285-1193-4678-8E10-0A71FB2EFF7F}" type="presOf" srcId="{3B97FD4D-AA64-4DAD-977B-1C9961B37DDD}" destId="{87B1337D-042D-4FBA-9468-B48D7EB4FCEE}" srcOrd="0" destOrd="0" presId="urn:microsoft.com/office/officeart/2005/8/layout/radial6"/>
    <dgm:cxn modelId="{493F8989-7221-4C23-8FFB-3A8657AE5D8F}" type="presOf" srcId="{98A3F581-9BC4-432A-9192-B627F1B2D798}" destId="{50BBA18F-B8EA-4327-B1A5-39F7B5D446EE}" srcOrd="0" destOrd="0" presId="urn:microsoft.com/office/officeart/2005/8/layout/radial6"/>
    <dgm:cxn modelId="{AD8B528D-501D-4284-87D4-0BA34338E5DE}" type="presOf" srcId="{528AE471-6224-45A9-ACDA-8E266563DBAD}" destId="{96C070A4-7DF8-4B71-97A3-8C40373F8ECA}" srcOrd="0" destOrd="0" presId="urn:microsoft.com/office/officeart/2005/8/layout/radial6"/>
    <dgm:cxn modelId="{AAE5FBAB-E914-4AF5-8629-434E5F81AFF3}" type="presOf" srcId="{A3AE7E8D-8746-405E-ABE5-3627145D20BD}" destId="{051BB3D7-D335-4EE3-92E4-5A0DF2150587}" srcOrd="0" destOrd="0" presId="urn:microsoft.com/office/officeart/2005/8/layout/radial6"/>
    <dgm:cxn modelId="{1CFB17AC-9465-4005-971C-94C310773FC6}" type="presOf" srcId="{70970045-7931-42FE-898A-EB29D9F78F25}" destId="{841F8644-152F-4EC7-A870-33B70409E7A1}" srcOrd="0" destOrd="0" presId="urn:microsoft.com/office/officeart/2005/8/layout/radial6"/>
    <dgm:cxn modelId="{1C47E4E1-EBF5-4299-95E1-D466371182FA}" srcId="{3B97FD4D-AA64-4DAD-977B-1C9961B37DDD}" destId="{98A3F581-9BC4-432A-9192-B627F1B2D798}" srcOrd="3" destOrd="0" parTransId="{73CA68D8-740A-4B29-B068-A74886F4A011}" sibTransId="{6FA9BAE7-F8EE-43CF-BF9C-80C9D99010BD}"/>
    <dgm:cxn modelId="{E6A40AF3-A5C3-4CC4-9497-C76DA3210D08}" type="presOf" srcId="{3436D95D-C48A-4EA2-86EB-3C4F9EFD70D9}" destId="{B076582C-C791-44D4-A1E1-31E7342F8BFA}" srcOrd="0" destOrd="0" presId="urn:microsoft.com/office/officeart/2005/8/layout/radial6"/>
    <dgm:cxn modelId="{DC51A7F6-C425-4AE0-9BB9-B6A7A862629F}" type="presOf" srcId="{6FA9BAE7-F8EE-43CF-BF9C-80C9D99010BD}" destId="{1470DB98-3C7A-4941-8903-B2EE81B52836}" srcOrd="0" destOrd="0" presId="urn:microsoft.com/office/officeart/2005/8/layout/radial6"/>
    <dgm:cxn modelId="{A8B9B4F6-51FC-4025-8C8A-89C5CF34310B}" type="presOf" srcId="{65C7FE26-CB94-4561-ADEE-D3F79FC8E6FF}" destId="{D0670E26-B2E8-4FB2-A045-EC3636ABB1F6}" srcOrd="0" destOrd="0" presId="urn:microsoft.com/office/officeart/2005/8/layout/radial6"/>
    <dgm:cxn modelId="{4AD32527-FDC6-463D-A3A2-C8F897118BF1}" type="presParOf" srcId="{96C070A4-7DF8-4B71-97A3-8C40373F8ECA}" destId="{87B1337D-042D-4FBA-9468-B48D7EB4FCEE}" srcOrd="0" destOrd="0" presId="urn:microsoft.com/office/officeart/2005/8/layout/radial6"/>
    <dgm:cxn modelId="{ABD3A2A8-9AC5-41FD-8396-07248C3D1F23}" type="presParOf" srcId="{96C070A4-7DF8-4B71-97A3-8C40373F8ECA}" destId="{6F16AC5A-F5F8-45AF-8B5B-4E6C362A9848}" srcOrd="1" destOrd="0" presId="urn:microsoft.com/office/officeart/2005/8/layout/radial6"/>
    <dgm:cxn modelId="{3188E20A-9F8B-424E-8194-0F5652D12F87}" type="presParOf" srcId="{96C070A4-7DF8-4B71-97A3-8C40373F8ECA}" destId="{2FC57242-283C-45C0-9F2A-2B16F0784326}" srcOrd="2" destOrd="0" presId="urn:microsoft.com/office/officeart/2005/8/layout/radial6"/>
    <dgm:cxn modelId="{ED698152-EC9E-4F57-8AA4-63E45F14977D}" type="presParOf" srcId="{96C070A4-7DF8-4B71-97A3-8C40373F8ECA}" destId="{841F8644-152F-4EC7-A870-33B70409E7A1}" srcOrd="3" destOrd="0" presId="urn:microsoft.com/office/officeart/2005/8/layout/radial6"/>
    <dgm:cxn modelId="{82F557C1-8592-401F-8070-C260E9E88D23}" type="presParOf" srcId="{96C070A4-7DF8-4B71-97A3-8C40373F8ECA}" destId="{C8925E12-7080-4EE5-B31E-1FB33E8BBF75}" srcOrd="4" destOrd="0" presId="urn:microsoft.com/office/officeart/2005/8/layout/radial6"/>
    <dgm:cxn modelId="{B47EF0B3-6AAC-44B4-BFBD-47DA73D50E77}" type="presParOf" srcId="{96C070A4-7DF8-4B71-97A3-8C40373F8ECA}" destId="{66DCF731-7D23-4CFC-9381-C264CDB324C1}" srcOrd="5" destOrd="0" presId="urn:microsoft.com/office/officeart/2005/8/layout/radial6"/>
    <dgm:cxn modelId="{4CAD0D42-7D4B-46C8-86D8-5E7016F3A828}" type="presParOf" srcId="{96C070A4-7DF8-4B71-97A3-8C40373F8ECA}" destId="{D0670E26-B2E8-4FB2-A045-EC3636ABB1F6}" srcOrd="6" destOrd="0" presId="urn:microsoft.com/office/officeart/2005/8/layout/radial6"/>
    <dgm:cxn modelId="{E9580820-C627-42D3-8354-9B49B82C2997}" type="presParOf" srcId="{96C070A4-7DF8-4B71-97A3-8C40373F8ECA}" destId="{051BB3D7-D335-4EE3-92E4-5A0DF2150587}" srcOrd="7" destOrd="0" presId="urn:microsoft.com/office/officeart/2005/8/layout/radial6"/>
    <dgm:cxn modelId="{1C44388F-9859-47EF-B9AD-1EF935B31D87}" type="presParOf" srcId="{96C070A4-7DF8-4B71-97A3-8C40373F8ECA}" destId="{86D0CA6E-2859-44E6-8EFC-397DD21BBD1D}" srcOrd="8" destOrd="0" presId="urn:microsoft.com/office/officeart/2005/8/layout/radial6"/>
    <dgm:cxn modelId="{A18D4625-2846-4779-B81B-A88FBBA79606}" type="presParOf" srcId="{96C070A4-7DF8-4B71-97A3-8C40373F8ECA}" destId="{B076582C-C791-44D4-A1E1-31E7342F8BFA}" srcOrd="9" destOrd="0" presId="urn:microsoft.com/office/officeart/2005/8/layout/radial6"/>
    <dgm:cxn modelId="{ECA10670-5F05-4EAC-BC15-9B9795D37C55}" type="presParOf" srcId="{96C070A4-7DF8-4B71-97A3-8C40373F8ECA}" destId="{50BBA18F-B8EA-4327-B1A5-39F7B5D446EE}" srcOrd="10" destOrd="0" presId="urn:microsoft.com/office/officeart/2005/8/layout/radial6"/>
    <dgm:cxn modelId="{64AB8456-33BA-4B64-8E69-8ECCC47017DE}" type="presParOf" srcId="{96C070A4-7DF8-4B71-97A3-8C40373F8ECA}" destId="{2C0D0331-50D9-4FC5-B2CC-EBEBEAED78C3}" srcOrd="11" destOrd="0" presId="urn:microsoft.com/office/officeart/2005/8/layout/radial6"/>
    <dgm:cxn modelId="{0E16B07E-880E-4C56-AC7B-BAD309F7488B}" type="presParOf" srcId="{96C070A4-7DF8-4B71-97A3-8C40373F8ECA}" destId="{1470DB98-3C7A-4941-8903-B2EE81B5283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FB9F4-FE1A-4B3A-B562-549084E08848}" type="doc">
      <dgm:prSet loTypeId="urn:microsoft.com/office/officeart/2009/3/layout/RandomtoResultProcess" loCatId="process" qsTypeId="urn:microsoft.com/office/officeart/2005/8/quickstyle/simple1" qsCatId="simple" csTypeId="urn:microsoft.com/office/officeart/2005/8/colors/accent3_3" csCatId="accent3" phldr="1"/>
      <dgm:spPr/>
      <dgm:t>
        <a:bodyPr/>
        <a:lstStyle/>
        <a:p>
          <a:endParaRPr lang="sv-SE"/>
        </a:p>
      </dgm:t>
    </dgm:pt>
    <dgm:pt modelId="{493398BE-5571-45EB-A22F-E3FF175ABA1F}">
      <dgm:prSet phldrT="[Text]" custT="1"/>
      <dgm:spPr/>
      <dgm:t>
        <a:bodyPr/>
        <a:lstStyle/>
        <a:p>
          <a:r>
            <a:rPr lang="sv-SE" sz="2000" dirty="0"/>
            <a:t>Unga i riskzon  </a:t>
          </a:r>
        </a:p>
      </dgm:t>
    </dgm:pt>
    <dgm:pt modelId="{D3F0EB7E-C784-44B9-9D4E-C4E3E19951F4}" type="parTrans" cxnId="{3C96E2DE-17A9-4388-B755-9FA8631D4ABD}">
      <dgm:prSet/>
      <dgm:spPr/>
      <dgm:t>
        <a:bodyPr/>
        <a:lstStyle/>
        <a:p>
          <a:endParaRPr lang="sv-SE"/>
        </a:p>
      </dgm:t>
    </dgm:pt>
    <dgm:pt modelId="{C044CBFD-36FF-4591-97BB-A116F09EA72D}" type="sibTrans" cxnId="{3C96E2DE-17A9-4388-B755-9FA8631D4ABD}">
      <dgm:prSet/>
      <dgm:spPr/>
      <dgm:t>
        <a:bodyPr/>
        <a:lstStyle/>
        <a:p>
          <a:endParaRPr lang="sv-SE"/>
        </a:p>
      </dgm:t>
    </dgm:pt>
    <dgm:pt modelId="{3BC4D485-4954-45D7-9216-60A29F041A64}">
      <dgm:prSet phldrT="[Text]" custT="1"/>
      <dgm:spPr/>
      <dgm:t>
        <a:bodyPr/>
        <a:lstStyle/>
        <a:p>
          <a:r>
            <a:rPr lang="sv-SE" sz="2000" dirty="0"/>
            <a:t>ESF-projekt: </a:t>
          </a:r>
        </a:p>
        <a:p>
          <a:r>
            <a:rPr lang="sv-SE" sz="2000" b="1" dirty="0"/>
            <a:t>UngÖst</a:t>
          </a:r>
        </a:p>
      </dgm:t>
    </dgm:pt>
    <dgm:pt modelId="{6395119C-C2DA-4AB3-BE1D-C7B2102F2A71}" type="parTrans" cxnId="{F0AA2B23-5640-4EA6-B2BC-3964DB9A9562}">
      <dgm:prSet/>
      <dgm:spPr/>
      <dgm:t>
        <a:bodyPr/>
        <a:lstStyle/>
        <a:p>
          <a:endParaRPr lang="sv-SE"/>
        </a:p>
      </dgm:t>
    </dgm:pt>
    <dgm:pt modelId="{C6D93613-69EA-413F-9C19-30207AA3EDD5}" type="sibTrans" cxnId="{F0AA2B23-5640-4EA6-B2BC-3964DB9A9562}">
      <dgm:prSet/>
      <dgm:spPr/>
      <dgm:t>
        <a:bodyPr/>
        <a:lstStyle/>
        <a:p>
          <a:endParaRPr lang="sv-SE"/>
        </a:p>
      </dgm:t>
    </dgm:pt>
    <dgm:pt modelId="{24599692-1B98-4A49-B7F2-C49BE8076529}">
      <dgm:prSet custT="1"/>
      <dgm:spPr/>
      <dgm:t>
        <a:bodyPr/>
        <a:lstStyle/>
        <a:p>
          <a:r>
            <a:rPr lang="sv-SE" sz="2000" dirty="0"/>
            <a:t>ESF-projekt:</a:t>
          </a:r>
        </a:p>
        <a:p>
          <a:r>
            <a:rPr lang="sv-SE" sz="2000" dirty="0"/>
            <a:t> </a:t>
          </a:r>
          <a:r>
            <a:rPr lang="sv-SE" sz="2000" b="1" dirty="0"/>
            <a:t>UngÖst 2.0</a:t>
          </a:r>
        </a:p>
      </dgm:t>
    </dgm:pt>
    <dgm:pt modelId="{FEF0E815-F983-48F5-B6D4-99CA715131AE}" type="parTrans" cxnId="{DD1B3C53-D5FB-4017-AC52-35BAFC5F9A4A}">
      <dgm:prSet/>
      <dgm:spPr/>
      <dgm:t>
        <a:bodyPr/>
        <a:lstStyle/>
        <a:p>
          <a:endParaRPr lang="sv-SE"/>
        </a:p>
      </dgm:t>
    </dgm:pt>
    <dgm:pt modelId="{D331381B-B4B3-4501-A167-59F72A4AC0B1}" type="sibTrans" cxnId="{DD1B3C53-D5FB-4017-AC52-35BAFC5F9A4A}">
      <dgm:prSet/>
      <dgm:spPr/>
      <dgm:t>
        <a:bodyPr/>
        <a:lstStyle/>
        <a:p>
          <a:endParaRPr lang="sv-SE"/>
        </a:p>
      </dgm:t>
    </dgm:pt>
    <dgm:pt modelId="{183AE84E-1A8B-4A87-91C2-49D98EADEB4F}">
      <dgm:prSet custT="1"/>
      <dgm:spPr/>
      <dgm:t>
        <a:bodyPr/>
        <a:lstStyle/>
        <a:p>
          <a:r>
            <a:rPr lang="sv-SE" sz="2000" dirty="0"/>
            <a:t>UngÖst + </a:t>
          </a:r>
          <a:r>
            <a:rPr lang="sv-SE" sz="2000" dirty="0" err="1"/>
            <a:t>UngAngered</a:t>
          </a:r>
          <a:r>
            <a:rPr lang="sv-SE" sz="2000" dirty="0"/>
            <a:t>:</a:t>
          </a:r>
        </a:p>
        <a:p>
          <a:r>
            <a:rPr lang="sv-SE" sz="2000" b="1" dirty="0" err="1"/>
            <a:t>UngNordost</a:t>
          </a:r>
          <a:endParaRPr lang="sv-SE" sz="2000" b="1" dirty="0"/>
        </a:p>
      </dgm:t>
    </dgm:pt>
    <dgm:pt modelId="{BEFBA1A4-5351-47C9-9DAC-199238DDA0F0}" type="parTrans" cxnId="{20BD468E-3A23-4D14-B949-6132B71569F8}">
      <dgm:prSet/>
      <dgm:spPr/>
      <dgm:t>
        <a:bodyPr/>
        <a:lstStyle/>
        <a:p>
          <a:endParaRPr lang="sv-SE"/>
        </a:p>
      </dgm:t>
    </dgm:pt>
    <dgm:pt modelId="{3C154159-B040-466E-8B94-B8DB75FADBD7}" type="sibTrans" cxnId="{20BD468E-3A23-4D14-B949-6132B71569F8}">
      <dgm:prSet/>
      <dgm:spPr/>
      <dgm:t>
        <a:bodyPr/>
        <a:lstStyle/>
        <a:p>
          <a:endParaRPr lang="sv-SE"/>
        </a:p>
      </dgm:t>
    </dgm:pt>
    <dgm:pt modelId="{6CED99B0-A650-4DA8-B922-6F7E8D4C7E97}">
      <dgm:prSet/>
      <dgm:spPr>
        <a:solidFill>
          <a:schemeClr val="bg1"/>
        </a:solidFill>
        <a:ln>
          <a:solidFill>
            <a:schemeClr val="bg1"/>
          </a:solidFill>
        </a:ln>
      </dgm:spPr>
      <dgm:t>
        <a:bodyPr/>
        <a:lstStyle/>
        <a:p>
          <a:r>
            <a:rPr lang="sv-SE" dirty="0">
              <a:solidFill>
                <a:schemeClr val="tx1"/>
              </a:solidFill>
            </a:rPr>
            <a:t>ESF-projekt: </a:t>
          </a:r>
        </a:p>
        <a:p>
          <a:r>
            <a:rPr lang="sv-SE" b="1" dirty="0">
              <a:solidFill>
                <a:schemeClr val="tx1"/>
              </a:solidFill>
            </a:rPr>
            <a:t>En blind fläck </a:t>
          </a:r>
        </a:p>
      </dgm:t>
    </dgm:pt>
    <dgm:pt modelId="{BE071580-7A7F-4B7E-97FF-CF91B6947980}" type="parTrans" cxnId="{7BBAE768-FC6C-460D-9B47-A4A8BBB1B493}">
      <dgm:prSet/>
      <dgm:spPr/>
      <dgm:t>
        <a:bodyPr/>
        <a:lstStyle/>
        <a:p>
          <a:endParaRPr lang="sv-SE"/>
        </a:p>
      </dgm:t>
    </dgm:pt>
    <dgm:pt modelId="{B859FFA7-25FE-4B21-B901-28E8EBCE62B5}" type="sibTrans" cxnId="{7BBAE768-FC6C-460D-9B47-A4A8BBB1B493}">
      <dgm:prSet/>
      <dgm:spPr/>
      <dgm:t>
        <a:bodyPr/>
        <a:lstStyle/>
        <a:p>
          <a:endParaRPr lang="sv-SE"/>
        </a:p>
      </dgm:t>
    </dgm:pt>
    <dgm:pt modelId="{14D8C888-F5EF-4BBA-8EE3-7BCA8EBBC251}" type="pres">
      <dgm:prSet presAssocID="{AB8FB9F4-FE1A-4B3A-B562-549084E08848}" presName="Name0" presStyleCnt="0">
        <dgm:presLayoutVars>
          <dgm:dir/>
          <dgm:animOne val="branch"/>
          <dgm:animLvl val="lvl"/>
        </dgm:presLayoutVars>
      </dgm:prSet>
      <dgm:spPr/>
    </dgm:pt>
    <dgm:pt modelId="{2C780E18-8B8A-413F-856E-1DFBDD452C1E}" type="pres">
      <dgm:prSet presAssocID="{493398BE-5571-45EB-A22F-E3FF175ABA1F}" presName="chaos" presStyleCnt="0"/>
      <dgm:spPr/>
    </dgm:pt>
    <dgm:pt modelId="{DB1032FE-BF59-4230-8130-51711C01002A}" type="pres">
      <dgm:prSet presAssocID="{493398BE-5571-45EB-A22F-E3FF175ABA1F}" presName="parTx1" presStyleLbl="revTx" presStyleIdx="0" presStyleCnt="4"/>
      <dgm:spPr/>
    </dgm:pt>
    <dgm:pt modelId="{5BB86D7B-E172-442A-AF82-59E934093631}" type="pres">
      <dgm:prSet presAssocID="{493398BE-5571-45EB-A22F-E3FF175ABA1F}" presName="c1" presStyleLbl="node1" presStyleIdx="0" presStyleCnt="19"/>
      <dgm:spPr/>
    </dgm:pt>
    <dgm:pt modelId="{FCCE308C-7551-4817-AB91-102752043DE9}" type="pres">
      <dgm:prSet presAssocID="{493398BE-5571-45EB-A22F-E3FF175ABA1F}" presName="c2" presStyleLbl="node1" presStyleIdx="1" presStyleCnt="19"/>
      <dgm:spPr/>
    </dgm:pt>
    <dgm:pt modelId="{A95834E0-5ECF-4412-AEC8-E0BE1D4CFB74}" type="pres">
      <dgm:prSet presAssocID="{493398BE-5571-45EB-A22F-E3FF175ABA1F}" presName="c3" presStyleLbl="node1" presStyleIdx="2" presStyleCnt="19"/>
      <dgm:spPr/>
    </dgm:pt>
    <dgm:pt modelId="{3B3CFBE6-4A37-48B0-8676-8DA38AE2F2D5}" type="pres">
      <dgm:prSet presAssocID="{493398BE-5571-45EB-A22F-E3FF175ABA1F}" presName="c4" presStyleLbl="node1" presStyleIdx="3" presStyleCnt="19"/>
      <dgm:spPr/>
    </dgm:pt>
    <dgm:pt modelId="{A3A01FC9-9B05-4C36-B63C-2D042D8E6232}" type="pres">
      <dgm:prSet presAssocID="{493398BE-5571-45EB-A22F-E3FF175ABA1F}" presName="c5" presStyleLbl="node1" presStyleIdx="4" presStyleCnt="19"/>
      <dgm:spPr/>
    </dgm:pt>
    <dgm:pt modelId="{FE3EF93E-2303-4DEE-A0F3-0F8466592F6F}" type="pres">
      <dgm:prSet presAssocID="{493398BE-5571-45EB-A22F-E3FF175ABA1F}" presName="c6" presStyleLbl="node1" presStyleIdx="5" presStyleCnt="19"/>
      <dgm:spPr/>
    </dgm:pt>
    <dgm:pt modelId="{3C9163D6-E1AA-46B8-AD03-1A8E99426B0E}" type="pres">
      <dgm:prSet presAssocID="{493398BE-5571-45EB-A22F-E3FF175ABA1F}" presName="c7" presStyleLbl="node1" presStyleIdx="6" presStyleCnt="19"/>
      <dgm:spPr/>
    </dgm:pt>
    <dgm:pt modelId="{97C771F2-5A19-4336-BBB5-AD6F1D1D02F4}" type="pres">
      <dgm:prSet presAssocID="{493398BE-5571-45EB-A22F-E3FF175ABA1F}" presName="c8" presStyleLbl="node1" presStyleIdx="7" presStyleCnt="19"/>
      <dgm:spPr/>
    </dgm:pt>
    <dgm:pt modelId="{D3E50B22-BCF8-4BD8-BAE0-18680772AA8D}" type="pres">
      <dgm:prSet presAssocID="{493398BE-5571-45EB-A22F-E3FF175ABA1F}" presName="c9" presStyleLbl="node1" presStyleIdx="8" presStyleCnt="19"/>
      <dgm:spPr/>
    </dgm:pt>
    <dgm:pt modelId="{6F2B488C-0661-4136-A8AC-5E6A33F4489F}" type="pres">
      <dgm:prSet presAssocID="{493398BE-5571-45EB-A22F-E3FF175ABA1F}" presName="c10" presStyleLbl="node1" presStyleIdx="9" presStyleCnt="19"/>
      <dgm:spPr/>
    </dgm:pt>
    <dgm:pt modelId="{B0085F39-31AA-411F-B5E7-16762E4CA8FC}" type="pres">
      <dgm:prSet presAssocID="{493398BE-5571-45EB-A22F-E3FF175ABA1F}" presName="c11" presStyleLbl="node1" presStyleIdx="10" presStyleCnt="19"/>
      <dgm:spPr/>
    </dgm:pt>
    <dgm:pt modelId="{082D502C-77A9-4D3B-B67E-DF8F5DB3F3AE}" type="pres">
      <dgm:prSet presAssocID="{493398BE-5571-45EB-A22F-E3FF175ABA1F}" presName="c12" presStyleLbl="node1" presStyleIdx="11" presStyleCnt="19"/>
      <dgm:spPr/>
    </dgm:pt>
    <dgm:pt modelId="{69DD3A59-7CE1-454D-A577-B7CE24338BE8}" type="pres">
      <dgm:prSet presAssocID="{493398BE-5571-45EB-A22F-E3FF175ABA1F}" presName="c13" presStyleLbl="node1" presStyleIdx="12" presStyleCnt="19"/>
      <dgm:spPr/>
    </dgm:pt>
    <dgm:pt modelId="{A7806A21-CABF-41F6-BDAF-36B018057826}" type="pres">
      <dgm:prSet presAssocID="{493398BE-5571-45EB-A22F-E3FF175ABA1F}" presName="c14" presStyleLbl="node1" presStyleIdx="13" presStyleCnt="19"/>
      <dgm:spPr/>
    </dgm:pt>
    <dgm:pt modelId="{FF6F5A46-9FD7-4F2B-8507-FA9D2662E29F}" type="pres">
      <dgm:prSet presAssocID="{493398BE-5571-45EB-A22F-E3FF175ABA1F}" presName="c15" presStyleLbl="node1" presStyleIdx="14" presStyleCnt="19"/>
      <dgm:spPr/>
    </dgm:pt>
    <dgm:pt modelId="{489A763A-DA2F-4C59-9DCB-6EFD917CF290}" type="pres">
      <dgm:prSet presAssocID="{493398BE-5571-45EB-A22F-E3FF175ABA1F}" presName="c16" presStyleLbl="node1" presStyleIdx="15" presStyleCnt="19"/>
      <dgm:spPr/>
    </dgm:pt>
    <dgm:pt modelId="{1E489631-F32D-4913-BC41-66C90B3C76BF}" type="pres">
      <dgm:prSet presAssocID="{493398BE-5571-45EB-A22F-E3FF175ABA1F}" presName="c17" presStyleLbl="node1" presStyleIdx="16" presStyleCnt="19"/>
      <dgm:spPr/>
    </dgm:pt>
    <dgm:pt modelId="{E61CCDD8-D053-4FE1-9BC8-7A27EAAA789F}" type="pres">
      <dgm:prSet presAssocID="{493398BE-5571-45EB-A22F-E3FF175ABA1F}" presName="c18" presStyleLbl="node1" presStyleIdx="17" presStyleCnt="19"/>
      <dgm:spPr/>
    </dgm:pt>
    <dgm:pt modelId="{2B6842D3-DB01-4A77-B1AB-FE397EA472AB}" type="pres">
      <dgm:prSet presAssocID="{C044CBFD-36FF-4591-97BB-A116F09EA72D}" presName="chevronComposite1" presStyleCnt="0"/>
      <dgm:spPr/>
    </dgm:pt>
    <dgm:pt modelId="{CE5DBC35-4D44-48C0-B702-5EEC5BD3BADD}" type="pres">
      <dgm:prSet presAssocID="{C044CBFD-36FF-4591-97BB-A116F09EA72D}" presName="chevron1" presStyleLbl="sibTrans2D1" presStyleIdx="0" presStyleCnt="4"/>
      <dgm:spPr/>
    </dgm:pt>
    <dgm:pt modelId="{F8CDDFDD-2FAD-4D21-BD14-940C34111B18}" type="pres">
      <dgm:prSet presAssocID="{C044CBFD-36FF-4591-97BB-A116F09EA72D}" presName="spChevron1" presStyleCnt="0"/>
      <dgm:spPr/>
    </dgm:pt>
    <dgm:pt modelId="{3584EC0B-F4B1-420B-8F14-07944B30BCFD}" type="pres">
      <dgm:prSet presAssocID="{3BC4D485-4954-45D7-9216-60A29F041A64}" presName="middle" presStyleCnt="0"/>
      <dgm:spPr/>
    </dgm:pt>
    <dgm:pt modelId="{9CB6DB64-6C74-4FF8-8244-9D74DB9FC21B}" type="pres">
      <dgm:prSet presAssocID="{3BC4D485-4954-45D7-9216-60A29F041A64}" presName="parTxMid" presStyleLbl="revTx" presStyleIdx="1" presStyleCnt="4"/>
      <dgm:spPr/>
    </dgm:pt>
    <dgm:pt modelId="{B901DDD3-173B-4E23-AC3B-26B9DF0E38D6}" type="pres">
      <dgm:prSet presAssocID="{3BC4D485-4954-45D7-9216-60A29F041A64}" presName="spMid" presStyleCnt="0"/>
      <dgm:spPr/>
    </dgm:pt>
    <dgm:pt modelId="{BCB12EDA-2C3E-4591-AAD6-C839E3F9EC84}" type="pres">
      <dgm:prSet presAssocID="{C6D93613-69EA-413F-9C19-30207AA3EDD5}" presName="chevronComposite1" presStyleCnt="0"/>
      <dgm:spPr/>
    </dgm:pt>
    <dgm:pt modelId="{3409A812-9BD1-4344-94F7-DC8EB810F34D}" type="pres">
      <dgm:prSet presAssocID="{C6D93613-69EA-413F-9C19-30207AA3EDD5}" presName="chevron1" presStyleLbl="sibTrans2D1" presStyleIdx="1" presStyleCnt="4"/>
      <dgm:spPr/>
    </dgm:pt>
    <dgm:pt modelId="{6354F013-E99D-4370-B831-42F7CEE9508D}" type="pres">
      <dgm:prSet presAssocID="{C6D93613-69EA-413F-9C19-30207AA3EDD5}" presName="spChevron1" presStyleCnt="0"/>
      <dgm:spPr/>
    </dgm:pt>
    <dgm:pt modelId="{BE59ED64-5D8B-4552-A2D2-E975318DB419}" type="pres">
      <dgm:prSet presAssocID="{24599692-1B98-4A49-B7F2-C49BE8076529}" presName="middle" presStyleCnt="0"/>
      <dgm:spPr/>
    </dgm:pt>
    <dgm:pt modelId="{C35961E9-C7E5-4484-9CDB-2DCF2E833EAF}" type="pres">
      <dgm:prSet presAssocID="{24599692-1B98-4A49-B7F2-C49BE8076529}" presName="parTxMid" presStyleLbl="revTx" presStyleIdx="2" presStyleCnt="4"/>
      <dgm:spPr/>
    </dgm:pt>
    <dgm:pt modelId="{8EC14C56-C993-45E6-8193-FBCB5DA1BED4}" type="pres">
      <dgm:prSet presAssocID="{24599692-1B98-4A49-B7F2-C49BE8076529}" presName="spMid" presStyleCnt="0"/>
      <dgm:spPr/>
    </dgm:pt>
    <dgm:pt modelId="{257205B3-3DFE-42E2-B1BA-57329B82AD1A}" type="pres">
      <dgm:prSet presAssocID="{D331381B-B4B3-4501-A167-59F72A4AC0B1}" presName="chevronComposite1" presStyleCnt="0"/>
      <dgm:spPr/>
    </dgm:pt>
    <dgm:pt modelId="{D4322B0E-B788-4657-B15F-7AA0E5B300EC}" type="pres">
      <dgm:prSet presAssocID="{D331381B-B4B3-4501-A167-59F72A4AC0B1}" presName="chevron1" presStyleLbl="sibTrans2D1" presStyleIdx="2" presStyleCnt="4"/>
      <dgm:spPr/>
    </dgm:pt>
    <dgm:pt modelId="{C1B10016-E289-4A3A-A82A-F3BCAB829E6E}" type="pres">
      <dgm:prSet presAssocID="{D331381B-B4B3-4501-A167-59F72A4AC0B1}" presName="spChevron1" presStyleCnt="0"/>
      <dgm:spPr/>
    </dgm:pt>
    <dgm:pt modelId="{9C51B439-4D11-4A8F-9393-AEF37B7FBC5E}" type="pres">
      <dgm:prSet presAssocID="{183AE84E-1A8B-4A87-91C2-49D98EADEB4F}" presName="middle" presStyleCnt="0"/>
      <dgm:spPr/>
    </dgm:pt>
    <dgm:pt modelId="{F8E089A2-1234-4245-9191-E70191325583}" type="pres">
      <dgm:prSet presAssocID="{183AE84E-1A8B-4A87-91C2-49D98EADEB4F}" presName="parTxMid" presStyleLbl="revTx" presStyleIdx="3" presStyleCnt="4"/>
      <dgm:spPr/>
    </dgm:pt>
    <dgm:pt modelId="{12C2477E-F7E3-46A9-96EB-3B0796AF4D68}" type="pres">
      <dgm:prSet presAssocID="{183AE84E-1A8B-4A87-91C2-49D98EADEB4F}" presName="spMid" presStyleCnt="0"/>
      <dgm:spPr/>
    </dgm:pt>
    <dgm:pt modelId="{BEF0CBA4-765F-4BF9-BC92-DC6BB7496F50}" type="pres">
      <dgm:prSet presAssocID="{3C154159-B040-466E-8B94-B8DB75FADBD7}" presName="chevronComposite1" presStyleCnt="0"/>
      <dgm:spPr/>
    </dgm:pt>
    <dgm:pt modelId="{C6CC5EA2-D53E-46C7-8725-FEE5AD2BCF0A}" type="pres">
      <dgm:prSet presAssocID="{3C154159-B040-466E-8B94-B8DB75FADBD7}" presName="chevron1" presStyleLbl="sibTrans2D1" presStyleIdx="3" presStyleCnt="4"/>
      <dgm:spPr/>
    </dgm:pt>
    <dgm:pt modelId="{C19F7679-289C-45D2-969C-A9215ED7DEC1}" type="pres">
      <dgm:prSet presAssocID="{3C154159-B040-466E-8B94-B8DB75FADBD7}" presName="spChevron1" presStyleCnt="0"/>
      <dgm:spPr/>
    </dgm:pt>
    <dgm:pt modelId="{3EEA95B6-906B-4A1B-B669-8564CF36EED3}" type="pres">
      <dgm:prSet presAssocID="{6CED99B0-A650-4DA8-B922-6F7E8D4C7E97}" presName="last" presStyleCnt="0"/>
      <dgm:spPr/>
    </dgm:pt>
    <dgm:pt modelId="{ED15BD99-79B1-4985-8091-E7B251936D0D}" type="pres">
      <dgm:prSet presAssocID="{6CED99B0-A650-4DA8-B922-6F7E8D4C7E97}" presName="circleTx" presStyleLbl="node1" presStyleIdx="18" presStyleCnt="19" custScaleX="143734" custScaleY="131394"/>
      <dgm:spPr/>
    </dgm:pt>
    <dgm:pt modelId="{94FC2A2B-77DE-4E12-B3AE-0EF0EAB1DC58}" type="pres">
      <dgm:prSet presAssocID="{6CED99B0-A650-4DA8-B922-6F7E8D4C7E97}" presName="spN" presStyleCnt="0"/>
      <dgm:spPr/>
    </dgm:pt>
  </dgm:ptLst>
  <dgm:cxnLst>
    <dgm:cxn modelId="{0A9B5F13-DD0F-41F6-8BD7-B3A915E65157}" type="presOf" srcId="{6CED99B0-A650-4DA8-B922-6F7E8D4C7E97}" destId="{ED15BD99-79B1-4985-8091-E7B251936D0D}" srcOrd="0" destOrd="0" presId="urn:microsoft.com/office/officeart/2009/3/layout/RandomtoResultProcess"/>
    <dgm:cxn modelId="{CC137D22-03A5-46D6-B2BC-EA9F5ED65A3D}" type="presOf" srcId="{24599692-1B98-4A49-B7F2-C49BE8076529}" destId="{C35961E9-C7E5-4484-9CDB-2DCF2E833EAF}" srcOrd="0" destOrd="0" presId="urn:microsoft.com/office/officeart/2009/3/layout/RandomtoResultProcess"/>
    <dgm:cxn modelId="{F0AA2B23-5640-4EA6-B2BC-3964DB9A9562}" srcId="{AB8FB9F4-FE1A-4B3A-B562-549084E08848}" destId="{3BC4D485-4954-45D7-9216-60A29F041A64}" srcOrd="1" destOrd="0" parTransId="{6395119C-C2DA-4AB3-BE1D-C7B2102F2A71}" sibTransId="{C6D93613-69EA-413F-9C19-30207AA3EDD5}"/>
    <dgm:cxn modelId="{94ED6828-93A8-4677-A8CD-992029E462CB}" type="presOf" srcId="{493398BE-5571-45EB-A22F-E3FF175ABA1F}" destId="{DB1032FE-BF59-4230-8130-51711C01002A}" srcOrd="0" destOrd="0" presId="urn:microsoft.com/office/officeart/2009/3/layout/RandomtoResultProcess"/>
    <dgm:cxn modelId="{7BBAE768-FC6C-460D-9B47-A4A8BBB1B493}" srcId="{AB8FB9F4-FE1A-4B3A-B562-549084E08848}" destId="{6CED99B0-A650-4DA8-B922-6F7E8D4C7E97}" srcOrd="4" destOrd="0" parTransId="{BE071580-7A7F-4B7E-97FF-CF91B6947980}" sibTransId="{B859FFA7-25FE-4B21-B901-28E8EBCE62B5}"/>
    <dgm:cxn modelId="{1219A370-3EB1-427A-8994-2A649EF8BD6F}" type="presOf" srcId="{183AE84E-1A8B-4A87-91C2-49D98EADEB4F}" destId="{F8E089A2-1234-4245-9191-E70191325583}" srcOrd="0" destOrd="0" presId="urn:microsoft.com/office/officeart/2009/3/layout/RandomtoResultProcess"/>
    <dgm:cxn modelId="{DD1B3C53-D5FB-4017-AC52-35BAFC5F9A4A}" srcId="{AB8FB9F4-FE1A-4B3A-B562-549084E08848}" destId="{24599692-1B98-4A49-B7F2-C49BE8076529}" srcOrd="2" destOrd="0" parTransId="{FEF0E815-F983-48F5-B6D4-99CA715131AE}" sibTransId="{D331381B-B4B3-4501-A167-59F72A4AC0B1}"/>
    <dgm:cxn modelId="{20BD468E-3A23-4D14-B949-6132B71569F8}" srcId="{AB8FB9F4-FE1A-4B3A-B562-549084E08848}" destId="{183AE84E-1A8B-4A87-91C2-49D98EADEB4F}" srcOrd="3" destOrd="0" parTransId="{BEFBA1A4-5351-47C9-9DAC-199238DDA0F0}" sibTransId="{3C154159-B040-466E-8B94-B8DB75FADBD7}"/>
    <dgm:cxn modelId="{CD213790-2B28-49BE-AE59-8EBAF373F635}" type="presOf" srcId="{AB8FB9F4-FE1A-4B3A-B562-549084E08848}" destId="{14D8C888-F5EF-4BBA-8EE3-7BCA8EBBC251}" srcOrd="0" destOrd="0" presId="urn:microsoft.com/office/officeart/2009/3/layout/RandomtoResultProcess"/>
    <dgm:cxn modelId="{A17787AF-B036-4A5D-8FB7-4032DB460382}" type="presOf" srcId="{3BC4D485-4954-45D7-9216-60A29F041A64}" destId="{9CB6DB64-6C74-4FF8-8244-9D74DB9FC21B}" srcOrd="0" destOrd="0" presId="urn:microsoft.com/office/officeart/2009/3/layout/RandomtoResultProcess"/>
    <dgm:cxn modelId="{3C96E2DE-17A9-4388-B755-9FA8631D4ABD}" srcId="{AB8FB9F4-FE1A-4B3A-B562-549084E08848}" destId="{493398BE-5571-45EB-A22F-E3FF175ABA1F}" srcOrd="0" destOrd="0" parTransId="{D3F0EB7E-C784-44B9-9D4E-C4E3E19951F4}" sibTransId="{C044CBFD-36FF-4591-97BB-A116F09EA72D}"/>
    <dgm:cxn modelId="{8530BADB-F055-4A0F-BED6-ED6C3D50D45F}" type="presParOf" srcId="{14D8C888-F5EF-4BBA-8EE3-7BCA8EBBC251}" destId="{2C780E18-8B8A-413F-856E-1DFBDD452C1E}" srcOrd="0" destOrd="0" presId="urn:microsoft.com/office/officeart/2009/3/layout/RandomtoResultProcess"/>
    <dgm:cxn modelId="{FF6F228D-A3FB-423B-8EC3-C84EF2FD2183}" type="presParOf" srcId="{2C780E18-8B8A-413F-856E-1DFBDD452C1E}" destId="{DB1032FE-BF59-4230-8130-51711C01002A}" srcOrd="0" destOrd="0" presId="urn:microsoft.com/office/officeart/2009/3/layout/RandomtoResultProcess"/>
    <dgm:cxn modelId="{7A610172-82BD-4370-B69B-CC617871832F}" type="presParOf" srcId="{2C780E18-8B8A-413F-856E-1DFBDD452C1E}" destId="{5BB86D7B-E172-442A-AF82-59E934093631}" srcOrd="1" destOrd="0" presId="urn:microsoft.com/office/officeart/2009/3/layout/RandomtoResultProcess"/>
    <dgm:cxn modelId="{126AAEE3-DE06-4507-BDA8-B996691D85E8}" type="presParOf" srcId="{2C780E18-8B8A-413F-856E-1DFBDD452C1E}" destId="{FCCE308C-7551-4817-AB91-102752043DE9}" srcOrd="2" destOrd="0" presId="urn:microsoft.com/office/officeart/2009/3/layout/RandomtoResultProcess"/>
    <dgm:cxn modelId="{AFF5558F-CD46-490B-8F1D-10B3DED6EF73}" type="presParOf" srcId="{2C780E18-8B8A-413F-856E-1DFBDD452C1E}" destId="{A95834E0-5ECF-4412-AEC8-E0BE1D4CFB74}" srcOrd="3" destOrd="0" presId="urn:microsoft.com/office/officeart/2009/3/layout/RandomtoResultProcess"/>
    <dgm:cxn modelId="{B8948317-99BD-4439-ABBE-94E52ECF09D8}" type="presParOf" srcId="{2C780E18-8B8A-413F-856E-1DFBDD452C1E}" destId="{3B3CFBE6-4A37-48B0-8676-8DA38AE2F2D5}" srcOrd="4" destOrd="0" presId="urn:microsoft.com/office/officeart/2009/3/layout/RandomtoResultProcess"/>
    <dgm:cxn modelId="{2B2F239B-6DB3-4A9C-8B80-E391DE5AD9ED}" type="presParOf" srcId="{2C780E18-8B8A-413F-856E-1DFBDD452C1E}" destId="{A3A01FC9-9B05-4C36-B63C-2D042D8E6232}" srcOrd="5" destOrd="0" presId="urn:microsoft.com/office/officeart/2009/3/layout/RandomtoResultProcess"/>
    <dgm:cxn modelId="{FB44711F-C4AF-4255-9CCD-B55626283996}" type="presParOf" srcId="{2C780E18-8B8A-413F-856E-1DFBDD452C1E}" destId="{FE3EF93E-2303-4DEE-A0F3-0F8466592F6F}" srcOrd="6" destOrd="0" presId="urn:microsoft.com/office/officeart/2009/3/layout/RandomtoResultProcess"/>
    <dgm:cxn modelId="{A53EBEF7-10F8-4F1A-A1CF-CDF0DBA7D800}" type="presParOf" srcId="{2C780E18-8B8A-413F-856E-1DFBDD452C1E}" destId="{3C9163D6-E1AA-46B8-AD03-1A8E99426B0E}" srcOrd="7" destOrd="0" presId="urn:microsoft.com/office/officeart/2009/3/layout/RandomtoResultProcess"/>
    <dgm:cxn modelId="{2AD44714-48B9-41BB-B240-07189CF1E751}" type="presParOf" srcId="{2C780E18-8B8A-413F-856E-1DFBDD452C1E}" destId="{97C771F2-5A19-4336-BBB5-AD6F1D1D02F4}" srcOrd="8" destOrd="0" presId="urn:microsoft.com/office/officeart/2009/3/layout/RandomtoResultProcess"/>
    <dgm:cxn modelId="{476F73E6-4065-444B-A86D-92F53992FE7B}" type="presParOf" srcId="{2C780E18-8B8A-413F-856E-1DFBDD452C1E}" destId="{D3E50B22-BCF8-4BD8-BAE0-18680772AA8D}" srcOrd="9" destOrd="0" presId="urn:microsoft.com/office/officeart/2009/3/layout/RandomtoResultProcess"/>
    <dgm:cxn modelId="{1E9C4484-20B7-4C9C-BFE2-073163D01DFB}" type="presParOf" srcId="{2C780E18-8B8A-413F-856E-1DFBDD452C1E}" destId="{6F2B488C-0661-4136-A8AC-5E6A33F4489F}" srcOrd="10" destOrd="0" presId="urn:microsoft.com/office/officeart/2009/3/layout/RandomtoResultProcess"/>
    <dgm:cxn modelId="{DF63DA3F-9665-4FA4-8E32-8AB7FBD4ABEB}" type="presParOf" srcId="{2C780E18-8B8A-413F-856E-1DFBDD452C1E}" destId="{B0085F39-31AA-411F-B5E7-16762E4CA8FC}" srcOrd="11" destOrd="0" presId="urn:microsoft.com/office/officeart/2009/3/layout/RandomtoResultProcess"/>
    <dgm:cxn modelId="{D538CBB1-0492-4DBD-8E75-CD2795ADF2F3}" type="presParOf" srcId="{2C780E18-8B8A-413F-856E-1DFBDD452C1E}" destId="{082D502C-77A9-4D3B-B67E-DF8F5DB3F3AE}" srcOrd="12" destOrd="0" presId="urn:microsoft.com/office/officeart/2009/3/layout/RandomtoResultProcess"/>
    <dgm:cxn modelId="{C0F52A40-6B47-4673-9631-964A99FC1034}" type="presParOf" srcId="{2C780E18-8B8A-413F-856E-1DFBDD452C1E}" destId="{69DD3A59-7CE1-454D-A577-B7CE24338BE8}" srcOrd="13" destOrd="0" presId="urn:microsoft.com/office/officeart/2009/3/layout/RandomtoResultProcess"/>
    <dgm:cxn modelId="{38BC55AD-E22A-45ED-8C62-6D1E327E666F}" type="presParOf" srcId="{2C780E18-8B8A-413F-856E-1DFBDD452C1E}" destId="{A7806A21-CABF-41F6-BDAF-36B018057826}" srcOrd="14" destOrd="0" presId="urn:microsoft.com/office/officeart/2009/3/layout/RandomtoResultProcess"/>
    <dgm:cxn modelId="{74D3E033-9A7A-4666-8350-1D9D7BDE5E57}" type="presParOf" srcId="{2C780E18-8B8A-413F-856E-1DFBDD452C1E}" destId="{FF6F5A46-9FD7-4F2B-8507-FA9D2662E29F}" srcOrd="15" destOrd="0" presId="urn:microsoft.com/office/officeart/2009/3/layout/RandomtoResultProcess"/>
    <dgm:cxn modelId="{7D23C3C2-CD68-48DA-94C5-82F993692D6E}" type="presParOf" srcId="{2C780E18-8B8A-413F-856E-1DFBDD452C1E}" destId="{489A763A-DA2F-4C59-9DCB-6EFD917CF290}" srcOrd="16" destOrd="0" presId="urn:microsoft.com/office/officeart/2009/3/layout/RandomtoResultProcess"/>
    <dgm:cxn modelId="{7BF8B3F7-071E-46E1-A5D3-BAB5A888F1B3}" type="presParOf" srcId="{2C780E18-8B8A-413F-856E-1DFBDD452C1E}" destId="{1E489631-F32D-4913-BC41-66C90B3C76BF}" srcOrd="17" destOrd="0" presId="urn:microsoft.com/office/officeart/2009/3/layout/RandomtoResultProcess"/>
    <dgm:cxn modelId="{0952B681-0211-4129-A266-D54DD40DDA67}" type="presParOf" srcId="{2C780E18-8B8A-413F-856E-1DFBDD452C1E}" destId="{E61CCDD8-D053-4FE1-9BC8-7A27EAAA789F}" srcOrd="18" destOrd="0" presId="urn:microsoft.com/office/officeart/2009/3/layout/RandomtoResultProcess"/>
    <dgm:cxn modelId="{87DC32D0-0AFC-493C-AC12-AA99C1B69FA5}" type="presParOf" srcId="{14D8C888-F5EF-4BBA-8EE3-7BCA8EBBC251}" destId="{2B6842D3-DB01-4A77-B1AB-FE397EA472AB}" srcOrd="1" destOrd="0" presId="urn:microsoft.com/office/officeart/2009/3/layout/RandomtoResultProcess"/>
    <dgm:cxn modelId="{3BCE95B8-51B1-423F-8C90-D38EBB32CDEB}" type="presParOf" srcId="{2B6842D3-DB01-4A77-B1AB-FE397EA472AB}" destId="{CE5DBC35-4D44-48C0-B702-5EEC5BD3BADD}" srcOrd="0" destOrd="0" presId="urn:microsoft.com/office/officeart/2009/3/layout/RandomtoResultProcess"/>
    <dgm:cxn modelId="{3E2D8776-8CFA-4997-A4DC-E759CADD1044}" type="presParOf" srcId="{2B6842D3-DB01-4A77-B1AB-FE397EA472AB}" destId="{F8CDDFDD-2FAD-4D21-BD14-940C34111B18}" srcOrd="1" destOrd="0" presId="urn:microsoft.com/office/officeart/2009/3/layout/RandomtoResultProcess"/>
    <dgm:cxn modelId="{514A5962-6CAC-4DAB-AACE-24B2F3DAD177}" type="presParOf" srcId="{14D8C888-F5EF-4BBA-8EE3-7BCA8EBBC251}" destId="{3584EC0B-F4B1-420B-8F14-07944B30BCFD}" srcOrd="2" destOrd="0" presId="urn:microsoft.com/office/officeart/2009/3/layout/RandomtoResultProcess"/>
    <dgm:cxn modelId="{E71A672F-F181-42D1-8AA8-CF4A2C4F3D57}" type="presParOf" srcId="{3584EC0B-F4B1-420B-8F14-07944B30BCFD}" destId="{9CB6DB64-6C74-4FF8-8244-9D74DB9FC21B}" srcOrd="0" destOrd="0" presId="urn:microsoft.com/office/officeart/2009/3/layout/RandomtoResultProcess"/>
    <dgm:cxn modelId="{46D063F7-EDFC-4FD7-8901-E0F0601427FC}" type="presParOf" srcId="{3584EC0B-F4B1-420B-8F14-07944B30BCFD}" destId="{B901DDD3-173B-4E23-AC3B-26B9DF0E38D6}" srcOrd="1" destOrd="0" presId="urn:microsoft.com/office/officeart/2009/3/layout/RandomtoResultProcess"/>
    <dgm:cxn modelId="{5206141F-C0D8-4DCB-8ADC-9BA996D2A330}" type="presParOf" srcId="{14D8C888-F5EF-4BBA-8EE3-7BCA8EBBC251}" destId="{BCB12EDA-2C3E-4591-AAD6-C839E3F9EC84}" srcOrd="3" destOrd="0" presId="urn:microsoft.com/office/officeart/2009/3/layout/RandomtoResultProcess"/>
    <dgm:cxn modelId="{9E495CED-0E41-402D-9DBC-B65E4CEFFDE8}" type="presParOf" srcId="{BCB12EDA-2C3E-4591-AAD6-C839E3F9EC84}" destId="{3409A812-9BD1-4344-94F7-DC8EB810F34D}" srcOrd="0" destOrd="0" presId="urn:microsoft.com/office/officeart/2009/3/layout/RandomtoResultProcess"/>
    <dgm:cxn modelId="{79F1AB88-3DA9-43E7-9230-909B5736591E}" type="presParOf" srcId="{BCB12EDA-2C3E-4591-AAD6-C839E3F9EC84}" destId="{6354F013-E99D-4370-B831-42F7CEE9508D}" srcOrd="1" destOrd="0" presId="urn:microsoft.com/office/officeart/2009/3/layout/RandomtoResultProcess"/>
    <dgm:cxn modelId="{BED938BC-83BB-492B-B428-8927FE887E61}" type="presParOf" srcId="{14D8C888-F5EF-4BBA-8EE3-7BCA8EBBC251}" destId="{BE59ED64-5D8B-4552-A2D2-E975318DB419}" srcOrd="4" destOrd="0" presId="urn:microsoft.com/office/officeart/2009/3/layout/RandomtoResultProcess"/>
    <dgm:cxn modelId="{C2783A1D-252A-4D8F-8443-BC61830A7192}" type="presParOf" srcId="{BE59ED64-5D8B-4552-A2D2-E975318DB419}" destId="{C35961E9-C7E5-4484-9CDB-2DCF2E833EAF}" srcOrd="0" destOrd="0" presId="urn:microsoft.com/office/officeart/2009/3/layout/RandomtoResultProcess"/>
    <dgm:cxn modelId="{C7C2363D-F65C-419E-B3F7-CE67E41DE980}" type="presParOf" srcId="{BE59ED64-5D8B-4552-A2D2-E975318DB419}" destId="{8EC14C56-C993-45E6-8193-FBCB5DA1BED4}" srcOrd="1" destOrd="0" presId="urn:microsoft.com/office/officeart/2009/3/layout/RandomtoResultProcess"/>
    <dgm:cxn modelId="{D92169B5-2A12-4558-BBB7-EBFDD430617E}" type="presParOf" srcId="{14D8C888-F5EF-4BBA-8EE3-7BCA8EBBC251}" destId="{257205B3-3DFE-42E2-B1BA-57329B82AD1A}" srcOrd="5" destOrd="0" presId="urn:microsoft.com/office/officeart/2009/3/layout/RandomtoResultProcess"/>
    <dgm:cxn modelId="{DC9420BC-7F34-4685-B4AA-4904F551CBB2}" type="presParOf" srcId="{257205B3-3DFE-42E2-B1BA-57329B82AD1A}" destId="{D4322B0E-B788-4657-B15F-7AA0E5B300EC}" srcOrd="0" destOrd="0" presId="urn:microsoft.com/office/officeart/2009/3/layout/RandomtoResultProcess"/>
    <dgm:cxn modelId="{9AF535AC-1809-4F06-B53D-A4AE130A009D}" type="presParOf" srcId="{257205B3-3DFE-42E2-B1BA-57329B82AD1A}" destId="{C1B10016-E289-4A3A-A82A-F3BCAB829E6E}" srcOrd="1" destOrd="0" presId="urn:microsoft.com/office/officeart/2009/3/layout/RandomtoResultProcess"/>
    <dgm:cxn modelId="{C256218F-FC07-49B5-B6D1-661E62859CE0}" type="presParOf" srcId="{14D8C888-F5EF-4BBA-8EE3-7BCA8EBBC251}" destId="{9C51B439-4D11-4A8F-9393-AEF37B7FBC5E}" srcOrd="6" destOrd="0" presId="urn:microsoft.com/office/officeart/2009/3/layout/RandomtoResultProcess"/>
    <dgm:cxn modelId="{15E0315C-B4A6-4F2B-96E6-36AB33B19194}" type="presParOf" srcId="{9C51B439-4D11-4A8F-9393-AEF37B7FBC5E}" destId="{F8E089A2-1234-4245-9191-E70191325583}" srcOrd="0" destOrd="0" presId="urn:microsoft.com/office/officeart/2009/3/layout/RandomtoResultProcess"/>
    <dgm:cxn modelId="{70EA7094-21D9-431F-93AA-67C7CFC25F96}" type="presParOf" srcId="{9C51B439-4D11-4A8F-9393-AEF37B7FBC5E}" destId="{12C2477E-F7E3-46A9-96EB-3B0796AF4D68}" srcOrd="1" destOrd="0" presId="urn:microsoft.com/office/officeart/2009/3/layout/RandomtoResultProcess"/>
    <dgm:cxn modelId="{E87A1378-3018-4F16-A5AD-B6B1BBA25513}" type="presParOf" srcId="{14D8C888-F5EF-4BBA-8EE3-7BCA8EBBC251}" destId="{BEF0CBA4-765F-4BF9-BC92-DC6BB7496F50}" srcOrd="7" destOrd="0" presId="urn:microsoft.com/office/officeart/2009/3/layout/RandomtoResultProcess"/>
    <dgm:cxn modelId="{AE275C6F-EC9F-4C86-99EA-38E97B559729}" type="presParOf" srcId="{BEF0CBA4-765F-4BF9-BC92-DC6BB7496F50}" destId="{C6CC5EA2-D53E-46C7-8725-FEE5AD2BCF0A}" srcOrd="0" destOrd="0" presId="urn:microsoft.com/office/officeart/2009/3/layout/RandomtoResultProcess"/>
    <dgm:cxn modelId="{8FFBEBD7-5A8A-45A7-870C-6254E19EE771}" type="presParOf" srcId="{BEF0CBA4-765F-4BF9-BC92-DC6BB7496F50}" destId="{C19F7679-289C-45D2-969C-A9215ED7DEC1}" srcOrd="1" destOrd="0" presId="urn:microsoft.com/office/officeart/2009/3/layout/RandomtoResultProcess"/>
    <dgm:cxn modelId="{FE32D1C9-F890-4790-90CD-42E44EB8FF42}" type="presParOf" srcId="{14D8C888-F5EF-4BBA-8EE3-7BCA8EBBC251}" destId="{3EEA95B6-906B-4A1B-B669-8564CF36EED3}" srcOrd="8" destOrd="0" presId="urn:microsoft.com/office/officeart/2009/3/layout/RandomtoResultProcess"/>
    <dgm:cxn modelId="{6FAC767C-0471-499E-A187-29BA8687EE12}" type="presParOf" srcId="{3EEA95B6-906B-4A1B-B669-8564CF36EED3}" destId="{ED15BD99-79B1-4985-8091-E7B251936D0D}" srcOrd="0" destOrd="0" presId="urn:microsoft.com/office/officeart/2009/3/layout/RandomtoResultProcess"/>
    <dgm:cxn modelId="{DAF0018D-038B-4A3B-B693-82F2170AAD94}" type="presParOf" srcId="{3EEA95B6-906B-4A1B-B669-8564CF36EED3}" destId="{94FC2A2B-77DE-4E12-B3AE-0EF0EAB1DC58}" srcOrd="1" destOrd="0" presId="urn:microsoft.com/office/officeart/2009/3/layout/RandomtoResul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FEA598-0BE0-4DC5-BC09-DB337BA2C444}"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sv-SE"/>
        </a:p>
      </dgm:t>
    </dgm:pt>
    <dgm:pt modelId="{3999EBFE-2B5C-4AB3-A643-FE83E33C9ACD}">
      <dgm:prSet phldrT="[Text]" custT="1"/>
      <dgm:spPr>
        <a:solidFill>
          <a:schemeClr val="accent2">
            <a:lumMod val="40000"/>
            <a:lumOff val="60000"/>
          </a:schemeClr>
        </a:solidFill>
      </dgm:spPr>
      <dgm:t>
        <a:bodyPr/>
        <a:lstStyle/>
        <a:p>
          <a:r>
            <a:rPr lang="sv-SE" sz="1600" b="0" dirty="0">
              <a:solidFill>
                <a:schemeClr val="tx1"/>
              </a:solidFill>
              <a:latin typeface="Arial Black" panose="020B0A04020102020204" pitchFamily="34" charset="0"/>
              <a:cs typeface="Arial" panose="020B0604020202020204" pitchFamily="34" charset="0"/>
            </a:rPr>
            <a:t>Team SIG (Social insatsgrupp) – uppsökande verksamhet</a:t>
          </a:r>
        </a:p>
      </dgm:t>
    </dgm:pt>
    <dgm:pt modelId="{ECBBD6CC-F5DC-431C-A2FC-8543D7B0EDF3}" type="parTrans" cxnId="{D26C0BB0-7E3A-49BD-A3C5-CA30C3C22B76}">
      <dgm:prSet/>
      <dgm:spPr/>
      <dgm:t>
        <a:bodyPr/>
        <a:lstStyle/>
        <a:p>
          <a:endParaRPr lang="sv-SE"/>
        </a:p>
      </dgm:t>
    </dgm:pt>
    <dgm:pt modelId="{FFD7E718-00B4-4410-AABD-F98F255BEC44}" type="sibTrans" cxnId="{D26C0BB0-7E3A-49BD-A3C5-CA30C3C22B76}">
      <dgm:prSet/>
      <dgm:spPr/>
      <dgm:t>
        <a:bodyPr/>
        <a:lstStyle/>
        <a:p>
          <a:endParaRPr lang="sv-SE"/>
        </a:p>
      </dgm:t>
    </dgm:pt>
    <dgm:pt modelId="{7C24A7B2-89B9-42E2-8DE2-B6BF43E65287}">
      <dgm:prSet/>
      <dgm:spPr>
        <a:solidFill>
          <a:schemeClr val="accent3">
            <a:lumMod val="40000"/>
            <a:lumOff val="60000"/>
          </a:schemeClr>
        </a:solidFill>
      </dgm:spPr>
      <dgm:t>
        <a:bodyPr/>
        <a:lstStyle/>
        <a:p>
          <a:r>
            <a:rPr lang="sv-SE" dirty="0">
              <a:solidFill>
                <a:schemeClr val="tx1"/>
              </a:solidFill>
              <a:latin typeface="Arial Black" panose="020B0A04020102020204" pitchFamily="34" charset="0"/>
            </a:rPr>
            <a:t>SSPF – koordinatorer (samverkan skola, socialtjänst, polis och fritid)</a:t>
          </a:r>
        </a:p>
      </dgm:t>
    </dgm:pt>
    <dgm:pt modelId="{8EC5FC60-47DC-4C40-BBB3-F066D06F3D3A}" type="parTrans" cxnId="{8D5E966C-87B6-4738-8E46-90A85D87996A}">
      <dgm:prSet/>
      <dgm:spPr/>
      <dgm:t>
        <a:bodyPr/>
        <a:lstStyle/>
        <a:p>
          <a:endParaRPr lang="sv-SE"/>
        </a:p>
      </dgm:t>
    </dgm:pt>
    <dgm:pt modelId="{E448DEA3-F79E-4220-97B0-93D565C18BDB}" type="sibTrans" cxnId="{8D5E966C-87B6-4738-8E46-90A85D87996A}">
      <dgm:prSet/>
      <dgm:spPr/>
      <dgm:t>
        <a:bodyPr/>
        <a:lstStyle/>
        <a:p>
          <a:endParaRPr lang="sv-SE"/>
        </a:p>
      </dgm:t>
    </dgm:pt>
    <dgm:pt modelId="{6A0D4074-6965-47E5-8791-1883779D7CB6}">
      <dgm:prSet/>
      <dgm:spPr>
        <a:solidFill>
          <a:schemeClr val="accent6">
            <a:lumMod val="20000"/>
            <a:lumOff val="80000"/>
          </a:schemeClr>
        </a:solidFill>
      </dgm:spPr>
      <dgm:t>
        <a:bodyPr/>
        <a:lstStyle/>
        <a:p>
          <a:r>
            <a:rPr lang="sv-SE" dirty="0">
              <a:solidFill>
                <a:schemeClr val="tx1"/>
              </a:solidFill>
              <a:latin typeface="Arial Black" panose="020B0A04020102020204" pitchFamily="34" charset="0"/>
            </a:rPr>
            <a:t>Kommunala aktivitetsansvaret (KAA) </a:t>
          </a:r>
          <a:br>
            <a:rPr lang="sv-SE" dirty="0">
              <a:solidFill>
                <a:schemeClr val="tx1"/>
              </a:solidFill>
              <a:latin typeface="Arial Black" panose="020B0A04020102020204" pitchFamily="34" charset="0"/>
            </a:rPr>
          </a:br>
          <a:r>
            <a:rPr lang="sv-SE" dirty="0">
              <a:solidFill>
                <a:schemeClr val="tx1"/>
              </a:solidFill>
              <a:latin typeface="Arial Black" panose="020B0A04020102020204" pitchFamily="34" charset="0"/>
            </a:rPr>
            <a:t>- för unga som inte går på gymnasiet</a:t>
          </a:r>
        </a:p>
      </dgm:t>
    </dgm:pt>
    <dgm:pt modelId="{36716D11-7A71-4FA5-B3E6-E5FF8743EFF4}" type="parTrans" cxnId="{B24CE256-BD44-4C55-9B06-87C2C750BC63}">
      <dgm:prSet/>
      <dgm:spPr/>
      <dgm:t>
        <a:bodyPr/>
        <a:lstStyle/>
        <a:p>
          <a:endParaRPr lang="sv-SE"/>
        </a:p>
      </dgm:t>
    </dgm:pt>
    <dgm:pt modelId="{FC4F79C2-F930-48FB-B27C-7EC7F396129A}" type="sibTrans" cxnId="{B24CE256-BD44-4C55-9B06-87C2C750BC63}">
      <dgm:prSet/>
      <dgm:spPr/>
      <dgm:t>
        <a:bodyPr/>
        <a:lstStyle/>
        <a:p>
          <a:endParaRPr lang="sv-SE"/>
        </a:p>
      </dgm:t>
    </dgm:pt>
    <dgm:pt modelId="{63FB4ABD-28AC-476E-B2D1-144D64F1F173}">
      <dgm:prSet/>
      <dgm:spPr>
        <a:solidFill>
          <a:schemeClr val="accent6">
            <a:lumMod val="40000"/>
            <a:lumOff val="60000"/>
          </a:schemeClr>
        </a:solidFill>
      </dgm:spPr>
      <dgm:t>
        <a:bodyPr/>
        <a:lstStyle/>
        <a:p>
          <a:r>
            <a:rPr lang="sv-SE" dirty="0">
              <a:solidFill>
                <a:schemeClr val="tx1"/>
              </a:solidFill>
              <a:latin typeface="Arial Black" panose="020B0A04020102020204" pitchFamily="34" charset="0"/>
            </a:rPr>
            <a:t>Skolsociala team (grundskolor och Angeredsgymnasiet) </a:t>
          </a:r>
        </a:p>
      </dgm:t>
    </dgm:pt>
    <dgm:pt modelId="{5288F4AB-7BC1-4C09-AE53-DDDA1AE3D4E1}" type="parTrans" cxnId="{3FC5AA13-DBEB-4A41-AAAA-AF9D8D6F0F31}">
      <dgm:prSet/>
      <dgm:spPr/>
      <dgm:t>
        <a:bodyPr/>
        <a:lstStyle/>
        <a:p>
          <a:endParaRPr lang="sv-SE"/>
        </a:p>
      </dgm:t>
    </dgm:pt>
    <dgm:pt modelId="{0B7115B4-A368-4E23-A817-56D9DDA3CAFC}" type="sibTrans" cxnId="{3FC5AA13-DBEB-4A41-AAAA-AF9D8D6F0F31}">
      <dgm:prSet/>
      <dgm:spPr/>
      <dgm:t>
        <a:bodyPr/>
        <a:lstStyle/>
        <a:p>
          <a:endParaRPr lang="sv-SE"/>
        </a:p>
      </dgm:t>
    </dgm:pt>
    <dgm:pt modelId="{65F54EE5-7C31-4D47-AE4E-1E477E5C8E63}">
      <dgm:prSet/>
      <dgm:spPr>
        <a:solidFill>
          <a:schemeClr val="bg2">
            <a:lumMod val="90000"/>
          </a:schemeClr>
        </a:solidFill>
      </dgm:spPr>
      <dgm:t>
        <a:bodyPr/>
        <a:lstStyle/>
        <a:p>
          <a:r>
            <a:rPr lang="sv-SE" dirty="0">
              <a:solidFill>
                <a:schemeClr val="tx1"/>
              </a:solidFill>
              <a:latin typeface="Arial Black" panose="020B0A04020102020204" pitchFamily="34" charset="0"/>
            </a:rPr>
            <a:t>Familjebehandlare och ungdomsbehandlare</a:t>
          </a:r>
        </a:p>
      </dgm:t>
    </dgm:pt>
    <dgm:pt modelId="{EF5262A4-B328-4D41-927D-56A2F6F2AE45}" type="parTrans" cxnId="{C73D65C3-86D9-4292-B182-C27A0A4385A5}">
      <dgm:prSet/>
      <dgm:spPr/>
      <dgm:t>
        <a:bodyPr/>
        <a:lstStyle/>
        <a:p>
          <a:endParaRPr lang="sv-SE"/>
        </a:p>
      </dgm:t>
    </dgm:pt>
    <dgm:pt modelId="{52E95755-E41D-452F-B8F5-C1B0F3EEE37F}" type="sibTrans" cxnId="{C73D65C3-86D9-4292-B182-C27A0A4385A5}">
      <dgm:prSet/>
      <dgm:spPr/>
      <dgm:t>
        <a:bodyPr/>
        <a:lstStyle/>
        <a:p>
          <a:endParaRPr lang="sv-SE"/>
        </a:p>
      </dgm:t>
    </dgm:pt>
    <dgm:pt modelId="{F6B01E55-0763-4B6E-9800-7FCF218B8BD5}">
      <dgm:prSet custT="1">
        <dgm:style>
          <a:lnRef idx="2">
            <a:schemeClr val="accent4"/>
          </a:lnRef>
          <a:fillRef idx="1">
            <a:schemeClr val="lt1"/>
          </a:fillRef>
          <a:effectRef idx="0">
            <a:schemeClr val="accent4"/>
          </a:effectRef>
          <a:fontRef idx="minor">
            <a:schemeClr val="dk1"/>
          </a:fontRef>
        </dgm:style>
      </dgm:prSet>
      <dgm:spPr>
        <a:solidFill>
          <a:schemeClr val="accent1">
            <a:lumMod val="60000"/>
            <a:lumOff val="40000"/>
          </a:schemeClr>
        </a:solidFill>
        <a:ln w="19050">
          <a:solidFill>
            <a:schemeClr val="bg2"/>
          </a:solidFill>
        </a:ln>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sv-SE" sz="1600" b="1" kern="1200" dirty="0">
              <a:solidFill>
                <a:prstClr val="black"/>
              </a:solidFill>
              <a:latin typeface="Arial Black" panose="020B0A04020102020204"/>
              <a:ea typeface="+mn-ea"/>
              <a:cs typeface="+mn-cs"/>
            </a:rPr>
            <a:t>Utbildning/arbete, koordinering och behandling i samverkan!  </a:t>
          </a:r>
        </a:p>
      </dgm:t>
    </dgm:pt>
    <dgm:pt modelId="{3E01A677-5F0E-4DF6-86C0-A55B712CD950}" type="parTrans" cxnId="{A3747943-8320-434B-B78F-9D7365BA18A0}">
      <dgm:prSet/>
      <dgm:spPr/>
      <dgm:t>
        <a:bodyPr/>
        <a:lstStyle/>
        <a:p>
          <a:endParaRPr lang="sv-SE"/>
        </a:p>
      </dgm:t>
    </dgm:pt>
    <dgm:pt modelId="{528B0017-7621-42B3-97E4-66374C9A655E}" type="sibTrans" cxnId="{A3747943-8320-434B-B78F-9D7365BA18A0}">
      <dgm:prSet/>
      <dgm:spPr/>
      <dgm:t>
        <a:bodyPr/>
        <a:lstStyle/>
        <a:p>
          <a:endParaRPr lang="sv-SE"/>
        </a:p>
      </dgm:t>
    </dgm:pt>
    <dgm:pt modelId="{D4EB3F25-17C0-4C91-841F-1DEA47E713A5}">
      <dgm:prSet phldrT="[Text]" custT="1">
        <dgm:style>
          <a:lnRef idx="2">
            <a:schemeClr val="accent4"/>
          </a:lnRef>
          <a:fillRef idx="1">
            <a:schemeClr val="lt1"/>
          </a:fillRef>
          <a:effectRef idx="0">
            <a:schemeClr val="accent4"/>
          </a:effectRef>
          <a:fontRef idx="minor">
            <a:schemeClr val="dk1"/>
          </a:fontRef>
        </dgm:style>
      </dgm:prSet>
      <dgm:spPr>
        <a:solidFill>
          <a:schemeClr val="tx2">
            <a:lumMod val="20000"/>
            <a:lumOff val="80000"/>
          </a:schemeClr>
        </a:solidFill>
        <a:ln w="28575">
          <a:solidFill>
            <a:schemeClr val="bg2"/>
          </a:solidFill>
        </a:ln>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sv-SE" sz="1600" b="1" kern="1200" dirty="0">
              <a:solidFill>
                <a:prstClr val="black"/>
              </a:solidFill>
              <a:latin typeface="Arial Black" panose="020B0A04020102020204"/>
              <a:ea typeface="+mn-ea"/>
              <a:cs typeface="+mn-cs"/>
            </a:rPr>
            <a:t>Områdesarbete med lokal förankring</a:t>
          </a:r>
        </a:p>
      </dgm:t>
    </dgm:pt>
    <dgm:pt modelId="{8DEC4C21-B5C3-4E08-8D55-EB99642C9EF6}" type="parTrans" cxnId="{25B4E8F5-9E98-4A02-9719-6D9177431F50}">
      <dgm:prSet/>
      <dgm:spPr/>
      <dgm:t>
        <a:bodyPr/>
        <a:lstStyle/>
        <a:p>
          <a:endParaRPr lang="sv-SE"/>
        </a:p>
      </dgm:t>
    </dgm:pt>
    <dgm:pt modelId="{A24949FD-CC9F-41A0-9564-BD4D4E745407}" type="sibTrans" cxnId="{25B4E8F5-9E98-4A02-9719-6D9177431F50}">
      <dgm:prSet/>
      <dgm:spPr/>
      <dgm:t>
        <a:bodyPr/>
        <a:lstStyle/>
        <a:p>
          <a:endParaRPr lang="sv-SE"/>
        </a:p>
      </dgm:t>
    </dgm:pt>
    <dgm:pt modelId="{2D20454F-FB5D-4A5D-BEA5-6587776928E1}" type="pres">
      <dgm:prSet presAssocID="{EDFEA598-0BE0-4DC5-BC09-DB337BA2C444}" presName="diagram" presStyleCnt="0">
        <dgm:presLayoutVars>
          <dgm:dir/>
          <dgm:resizeHandles val="exact"/>
        </dgm:presLayoutVars>
      </dgm:prSet>
      <dgm:spPr/>
    </dgm:pt>
    <dgm:pt modelId="{8EAE330E-CEF3-45A0-AAF0-D3547FC59662}" type="pres">
      <dgm:prSet presAssocID="{D4EB3F25-17C0-4C91-841F-1DEA47E713A5}" presName="node" presStyleLbl="node1" presStyleIdx="0" presStyleCnt="7">
        <dgm:presLayoutVars>
          <dgm:bulletEnabled val="1"/>
        </dgm:presLayoutVars>
      </dgm:prSet>
      <dgm:spPr>
        <a:xfrm>
          <a:off x="3122" y="775776"/>
          <a:ext cx="2477033" cy="1486220"/>
        </a:xfrm>
        <a:prstGeom prst="rect">
          <a:avLst/>
        </a:prstGeom>
      </dgm:spPr>
    </dgm:pt>
    <dgm:pt modelId="{4ABBD83B-20C2-4912-89F2-4E12708A8347}" type="pres">
      <dgm:prSet presAssocID="{A24949FD-CC9F-41A0-9564-BD4D4E745407}" presName="sibTrans" presStyleCnt="0"/>
      <dgm:spPr/>
    </dgm:pt>
    <dgm:pt modelId="{058639C6-3E06-4A38-B30F-222674C7C0F0}" type="pres">
      <dgm:prSet presAssocID="{3999EBFE-2B5C-4AB3-A643-FE83E33C9ACD}" presName="node" presStyleLbl="node1" presStyleIdx="1" presStyleCnt="7" custLinFactNeighborX="947" custLinFactNeighborY="-1052">
        <dgm:presLayoutVars>
          <dgm:bulletEnabled val="1"/>
        </dgm:presLayoutVars>
      </dgm:prSet>
      <dgm:spPr/>
    </dgm:pt>
    <dgm:pt modelId="{0EAAC30D-C898-4CAF-BAC1-08AF393753CC}" type="pres">
      <dgm:prSet presAssocID="{FFD7E718-00B4-4410-AABD-F98F255BEC44}" presName="sibTrans" presStyleCnt="0"/>
      <dgm:spPr/>
    </dgm:pt>
    <dgm:pt modelId="{DC1511AB-2DBC-4B7A-83D9-870B5DFDDD5B}" type="pres">
      <dgm:prSet presAssocID="{7C24A7B2-89B9-42E2-8DE2-B6BF43E65287}" presName="node" presStyleLbl="node1" presStyleIdx="2" presStyleCnt="7">
        <dgm:presLayoutVars>
          <dgm:bulletEnabled val="1"/>
        </dgm:presLayoutVars>
      </dgm:prSet>
      <dgm:spPr/>
    </dgm:pt>
    <dgm:pt modelId="{8978E272-6DAA-4F61-AD21-AF2EFBC9DEFF}" type="pres">
      <dgm:prSet presAssocID="{E448DEA3-F79E-4220-97B0-93D565C18BDB}" presName="sibTrans" presStyleCnt="0"/>
      <dgm:spPr/>
    </dgm:pt>
    <dgm:pt modelId="{0DE30CE4-C3A4-4163-9ECC-4C634AD01909}" type="pres">
      <dgm:prSet presAssocID="{6A0D4074-6965-47E5-8791-1883779D7CB6}" presName="node" presStyleLbl="node1" presStyleIdx="3" presStyleCnt="7">
        <dgm:presLayoutVars>
          <dgm:bulletEnabled val="1"/>
        </dgm:presLayoutVars>
      </dgm:prSet>
      <dgm:spPr/>
    </dgm:pt>
    <dgm:pt modelId="{05E3EECC-955D-46CF-8997-33BE42490882}" type="pres">
      <dgm:prSet presAssocID="{FC4F79C2-F930-48FB-B27C-7EC7F396129A}" presName="sibTrans" presStyleCnt="0"/>
      <dgm:spPr/>
    </dgm:pt>
    <dgm:pt modelId="{1EBC12FA-4A98-4110-9D8A-148B4BB3BC37}" type="pres">
      <dgm:prSet presAssocID="{63FB4ABD-28AC-476E-B2D1-144D64F1F173}" presName="node" presStyleLbl="node1" presStyleIdx="4" presStyleCnt="7">
        <dgm:presLayoutVars>
          <dgm:bulletEnabled val="1"/>
        </dgm:presLayoutVars>
      </dgm:prSet>
      <dgm:spPr/>
    </dgm:pt>
    <dgm:pt modelId="{EC533FB4-EE1B-476C-95DA-9F89CBF8C6F9}" type="pres">
      <dgm:prSet presAssocID="{0B7115B4-A368-4E23-A817-56D9DDA3CAFC}" presName="sibTrans" presStyleCnt="0"/>
      <dgm:spPr/>
    </dgm:pt>
    <dgm:pt modelId="{10D299F9-00FF-4AA0-9A6B-2A4523FF2A66}" type="pres">
      <dgm:prSet presAssocID="{65F54EE5-7C31-4D47-AE4E-1E477E5C8E63}" presName="node" presStyleLbl="node1" presStyleIdx="5" presStyleCnt="7" custLinFactNeighborX="0" custLinFactNeighborY="-61">
        <dgm:presLayoutVars>
          <dgm:bulletEnabled val="1"/>
        </dgm:presLayoutVars>
      </dgm:prSet>
      <dgm:spPr/>
    </dgm:pt>
    <dgm:pt modelId="{226B159D-A554-4F9F-96BE-27DDB1131B0D}" type="pres">
      <dgm:prSet presAssocID="{52E95755-E41D-452F-B8F5-C1B0F3EEE37F}" presName="sibTrans" presStyleCnt="0"/>
      <dgm:spPr/>
    </dgm:pt>
    <dgm:pt modelId="{21E58E75-3118-4D1A-B716-B174E7754335}" type="pres">
      <dgm:prSet presAssocID="{F6B01E55-0763-4B6E-9800-7FCF218B8BD5}" presName="node" presStyleLbl="node1" presStyleIdx="6" presStyleCnt="7" custLinFactNeighborY="-102">
        <dgm:presLayoutVars>
          <dgm:bulletEnabled val="1"/>
        </dgm:presLayoutVars>
      </dgm:prSet>
      <dgm:spPr>
        <a:xfrm>
          <a:off x="6814964" y="2508184"/>
          <a:ext cx="2477033" cy="1486220"/>
        </a:xfrm>
        <a:prstGeom prst="rect">
          <a:avLst/>
        </a:prstGeom>
      </dgm:spPr>
    </dgm:pt>
  </dgm:ptLst>
  <dgm:cxnLst>
    <dgm:cxn modelId="{3FC5AA13-DBEB-4A41-AAAA-AF9D8D6F0F31}" srcId="{EDFEA598-0BE0-4DC5-BC09-DB337BA2C444}" destId="{63FB4ABD-28AC-476E-B2D1-144D64F1F173}" srcOrd="4" destOrd="0" parTransId="{5288F4AB-7BC1-4C09-AE53-DDDA1AE3D4E1}" sibTransId="{0B7115B4-A368-4E23-A817-56D9DDA3CAFC}"/>
    <dgm:cxn modelId="{99649218-1241-44F1-9137-7E7C14A23870}" type="presOf" srcId="{3999EBFE-2B5C-4AB3-A643-FE83E33C9ACD}" destId="{058639C6-3E06-4A38-B30F-222674C7C0F0}" srcOrd="0" destOrd="0" presId="urn:microsoft.com/office/officeart/2005/8/layout/default"/>
    <dgm:cxn modelId="{F2985320-AF44-40E8-8F2C-BCB3BE57457B}" type="presOf" srcId="{7C24A7B2-89B9-42E2-8DE2-B6BF43E65287}" destId="{DC1511AB-2DBC-4B7A-83D9-870B5DFDDD5B}" srcOrd="0" destOrd="0" presId="urn:microsoft.com/office/officeart/2005/8/layout/default"/>
    <dgm:cxn modelId="{2C63F33D-3A91-4BCB-8320-0565A6CD6588}" type="presOf" srcId="{F6B01E55-0763-4B6E-9800-7FCF218B8BD5}" destId="{21E58E75-3118-4D1A-B716-B174E7754335}" srcOrd="0" destOrd="0" presId="urn:microsoft.com/office/officeart/2005/8/layout/default"/>
    <dgm:cxn modelId="{45449F5B-A453-4DEA-9B78-6916BFA60F0B}" type="presOf" srcId="{D4EB3F25-17C0-4C91-841F-1DEA47E713A5}" destId="{8EAE330E-CEF3-45A0-AAF0-D3547FC59662}" srcOrd="0" destOrd="0" presId="urn:microsoft.com/office/officeart/2005/8/layout/default"/>
    <dgm:cxn modelId="{A3747943-8320-434B-B78F-9D7365BA18A0}" srcId="{EDFEA598-0BE0-4DC5-BC09-DB337BA2C444}" destId="{F6B01E55-0763-4B6E-9800-7FCF218B8BD5}" srcOrd="6" destOrd="0" parTransId="{3E01A677-5F0E-4DF6-86C0-A55B712CD950}" sibTransId="{528B0017-7621-42B3-97E4-66374C9A655E}"/>
    <dgm:cxn modelId="{25567046-9E66-48BB-9826-092DA949EE36}" type="presOf" srcId="{EDFEA598-0BE0-4DC5-BC09-DB337BA2C444}" destId="{2D20454F-FB5D-4A5D-BEA5-6587776928E1}" srcOrd="0" destOrd="0" presId="urn:microsoft.com/office/officeart/2005/8/layout/default"/>
    <dgm:cxn modelId="{8D5E966C-87B6-4738-8E46-90A85D87996A}" srcId="{EDFEA598-0BE0-4DC5-BC09-DB337BA2C444}" destId="{7C24A7B2-89B9-42E2-8DE2-B6BF43E65287}" srcOrd="2" destOrd="0" parTransId="{8EC5FC60-47DC-4C40-BBB3-F066D06F3D3A}" sibTransId="{E448DEA3-F79E-4220-97B0-93D565C18BDB}"/>
    <dgm:cxn modelId="{B24CE256-BD44-4C55-9B06-87C2C750BC63}" srcId="{EDFEA598-0BE0-4DC5-BC09-DB337BA2C444}" destId="{6A0D4074-6965-47E5-8791-1883779D7CB6}" srcOrd="3" destOrd="0" parTransId="{36716D11-7A71-4FA5-B3E6-E5FF8743EFF4}" sibTransId="{FC4F79C2-F930-48FB-B27C-7EC7F396129A}"/>
    <dgm:cxn modelId="{D66F5080-F3CA-4E97-86AD-281F5E1A9B68}" type="presOf" srcId="{6A0D4074-6965-47E5-8791-1883779D7CB6}" destId="{0DE30CE4-C3A4-4163-9ECC-4C634AD01909}" srcOrd="0" destOrd="0" presId="urn:microsoft.com/office/officeart/2005/8/layout/default"/>
    <dgm:cxn modelId="{2903A281-A29B-4348-9A44-1431179B7697}" type="presOf" srcId="{63FB4ABD-28AC-476E-B2D1-144D64F1F173}" destId="{1EBC12FA-4A98-4110-9D8A-148B4BB3BC37}" srcOrd="0" destOrd="0" presId="urn:microsoft.com/office/officeart/2005/8/layout/default"/>
    <dgm:cxn modelId="{66F1AD8D-8876-49FA-9326-C298AF042BCF}" type="presOf" srcId="{65F54EE5-7C31-4D47-AE4E-1E477E5C8E63}" destId="{10D299F9-00FF-4AA0-9A6B-2A4523FF2A66}" srcOrd="0" destOrd="0" presId="urn:microsoft.com/office/officeart/2005/8/layout/default"/>
    <dgm:cxn modelId="{D26C0BB0-7E3A-49BD-A3C5-CA30C3C22B76}" srcId="{EDFEA598-0BE0-4DC5-BC09-DB337BA2C444}" destId="{3999EBFE-2B5C-4AB3-A643-FE83E33C9ACD}" srcOrd="1" destOrd="0" parTransId="{ECBBD6CC-F5DC-431C-A2FC-8543D7B0EDF3}" sibTransId="{FFD7E718-00B4-4410-AABD-F98F255BEC44}"/>
    <dgm:cxn modelId="{C73D65C3-86D9-4292-B182-C27A0A4385A5}" srcId="{EDFEA598-0BE0-4DC5-BC09-DB337BA2C444}" destId="{65F54EE5-7C31-4D47-AE4E-1E477E5C8E63}" srcOrd="5" destOrd="0" parTransId="{EF5262A4-B328-4D41-927D-56A2F6F2AE45}" sibTransId="{52E95755-E41D-452F-B8F5-C1B0F3EEE37F}"/>
    <dgm:cxn modelId="{25B4E8F5-9E98-4A02-9719-6D9177431F50}" srcId="{EDFEA598-0BE0-4DC5-BC09-DB337BA2C444}" destId="{D4EB3F25-17C0-4C91-841F-1DEA47E713A5}" srcOrd="0" destOrd="0" parTransId="{8DEC4C21-B5C3-4E08-8D55-EB99642C9EF6}" sibTransId="{A24949FD-CC9F-41A0-9564-BD4D4E745407}"/>
    <dgm:cxn modelId="{25D6EF12-6905-487F-8C07-B5FB97BED920}" type="presParOf" srcId="{2D20454F-FB5D-4A5D-BEA5-6587776928E1}" destId="{8EAE330E-CEF3-45A0-AAF0-D3547FC59662}" srcOrd="0" destOrd="0" presId="urn:microsoft.com/office/officeart/2005/8/layout/default"/>
    <dgm:cxn modelId="{8C4CAC6A-9E59-422C-B6E5-EC6D4E334C23}" type="presParOf" srcId="{2D20454F-FB5D-4A5D-BEA5-6587776928E1}" destId="{4ABBD83B-20C2-4912-89F2-4E12708A8347}" srcOrd="1" destOrd="0" presId="urn:microsoft.com/office/officeart/2005/8/layout/default"/>
    <dgm:cxn modelId="{FB727BAA-E9ED-429D-8503-AEC35539B1FC}" type="presParOf" srcId="{2D20454F-FB5D-4A5D-BEA5-6587776928E1}" destId="{058639C6-3E06-4A38-B30F-222674C7C0F0}" srcOrd="2" destOrd="0" presId="urn:microsoft.com/office/officeart/2005/8/layout/default"/>
    <dgm:cxn modelId="{C72553E7-3002-4121-BAB0-8F480EC59067}" type="presParOf" srcId="{2D20454F-FB5D-4A5D-BEA5-6587776928E1}" destId="{0EAAC30D-C898-4CAF-BAC1-08AF393753CC}" srcOrd="3" destOrd="0" presId="urn:microsoft.com/office/officeart/2005/8/layout/default"/>
    <dgm:cxn modelId="{08D64BAD-6AAA-4896-AB94-01A6B5DD4C12}" type="presParOf" srcId="{2D20454F-FB5D-4A5D-BEA5-6587776928E1}" destId="{DC1511AB-2DBC-4B7A-83D9-870B5DFDDD5B}" srcOrd="4" destOrd="0" presId="urn:microsoft.com/office/officeart/2005/8/layout/default"/>
    <dgm:cxn modelId="{A2CCC167-A69C-4971-ABCD-A98146240AEB}" type="presParOf" srcId="{2D20454F-FB5D-4A5D-BEA5-6587776928E1}" destId="{8978E272-6DAA-4F61-AD21-AF2EFBC9DEFF}" srcOrd="5" destOrd="0" presId="urn:microsoft.com/office/officeart/2005/8/layout/default"/>
    <dgm:cxn modelId="{99604535-A556-40E7-AACE-55484F61DA89}" type="presParOf" srcId="{2D20454F-FB5D-4A5D-BEA5-6587776928E1}" destId="{0DE30CE4-C3A4-4163-9ECC-4C634AD01909}" srcOrd="6" destOrd="0" presId="urn:microsoft.com/office/officeart/2005/8/layout/default"/>
    <dgm:cxn modelId="{EEE0332A-329A-442F-A73B-2263C2640D7A}" type="presParOf" srcId="{2D20454F-FB5D-4A5D-BEA5-6587776928E1}" destId="{05E3EECC-955D-46CF-8997-33BE42490882}" srcOrd="7" destOrd="0" presId="urn:microsoft.com/office/officeart/2005/8/layout/default"/>
    <dgm:cxn modelId="{3843DB1C-E3BC-41CF-B7CC-4F482A44E5FC}" type="presParOf" srcId="{2D20454F-FB5D-4A5D-BEA5-6587776928E1}" destId="{1EBC12FA-4A98-4110-9D8A-148B4BB3BC37}" srcOrd="8" destOrd="0" presId="urn:microsoft.com/office/officeart/2005/8/layout/default"/>
    <dgm:cxn modelId="{1C138870-A201-4BDB-A67A-E957CEC3776F}" type="presParOf" srcId="{2D20454F-FB5D-4A5D-BEA5-6587776928E1}" destId="{EC533FB4-EE1B-476C-95DA-9F89CBF8C6F9}" srcOrd="9" destOrd="0" presId="urn:microsoft.com/office/officeart/2005/8/layout/default"/>
    <dgm:cxn modelId="{3207BAFF-519F-496A-B11A-D8E969BA72CD}" type="presParOf" srcId="{2D20454F-FB5D-4A5D-BEA5-6587776928E1}" destId="{10D299F9-00FF-4AA0-9A6B-2A4523FF2A66}" srcOrd="10" destOrd="0" presId="urn:microsoft.com/office/officeart/2005/8/layout/default"/>
    <dgm:cxn modelId="{C8BA10E2-65EA-4871-B146-24582C62DB1E}" type="presParOf" srcId="{2D20454F-FB5D-4A5D-BEA5-6587776928E1}" destId="{226B159D-A554-4F9F-96BE-27DDB1131B0D}" srcOrd="11" destOrd="0" presId="urn:microsoft.com/office/officeart/2005/8/layout/default"/>
    <dgm:cxn modelId="{0363647F-13EA-426A-A217-A91BAA4AF131}" type="presParOf" srcId="{2D20454F-FB5D-4A5D-BEA5-6587776928E1}" destId="{21E58E75-3118-4D1A-B716-B174E775433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2A3150-EDAE-4E85-8D7D-5D40BA70CBB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sv-SE"/>
        </a:p>
      </dgm:t>
    </dgm:pt>
    <dgm:pt modelId="{C69F98AC-230C-4184-8C46-A7040049CC25}">
      <dgm:prSet phldrT="[Text]"/>
      <dgm:spPr>
        <a:solidFill>
          <a:schemeClr val="accent4">
            <a:lumMod val="60000"/>
            <a:lumOff val="40000"/>
          </a:schemeClr>
        </a:solidFill>
      </dgm:spPr>
      <dgm:t>
        <a:bodyPr/>
        <a:lstStyle/>
        <a:p>
          <a:r>
            <a:rPr lang="sv-SE" b="1" dirty="0">
              <a:solidFill>
                <a:schemeClr val="tx1"/>
              </a:solidFill>
              <a:latin typeface="Arial" panose="020B0604020202020204" pitchFamily="34" charset="0"/>
              <a:cs typeface="Arial" panose="020B0604020202020204" pitchFamily="34" charset="0"/>
            </a:rPr>
            <a:t>Centrala aktörers</a:t>
          </a:r>
        </a:p>
        <a:p>
          <a:r>
            <a:rPr lang="sv-SE" b="1" dirty="0">
              <a:solidFill>
                <a:schemeClr val="tx1"/>
              </a:solidFill>
              <a:latin typeface="Arial" panose="020B0604020202020204" pitchFamily="34" charset="0"/>
              <a:cs typeface="Arial" panose="020B0604020202020204" pitchFamily="34" charset="0"/>
            </a:rPr>
            <a:t>perspektiv </a:t>
          </a:r>
          <a:br>
            <a:rPr lang="sv-SE" b="1" dirty="0">
              <a:solidFill>
                <a:schemeClr val="tx1"/>
              </a:solidFill>
              <a:latin typeface="Arial" panose="020B0604020202020204" pitchFamily="34" charset="0"/>
              <a:cs typeface="Arial" panose="020B0604020202020204" pitchFamily="34" charset="0"/>
            </a:rPr>
          </a:br>
          <a:endParaRPr lang="sv-SE" b="1" dirty="0">
            <a:solidFill>
              <a:schemeClr val="tx1"/>
            </a:solidFill>
            <a:latin typeface="Arial" panose="020B0604020202020204" pitchFamily="34" charset="0"/>
            <a:cs typeface="Arial" panose="020B0604020202020204" pitchFamily="34" charset="0"/>
          </a:endParaRPr>
        </a:p>
      </dgm:t>
    </dgm:pt>
    <dgm:pt modelId="{75D53402-71A3-43F7-88F8-FDDBB51682A1}" type="parTrans" cxnId="{4A587189-C53A-4552-B1CD-9B9D3CA808BE}">
      <dgm:prSet/>
      <dgm:spPr/>
      <dgm:t>
        <a:bodyPr/>
        <a:lstStyle/>
        <a:p>
          <a:endParaRPr lang="sv-SE"/>
        </a:p>
      </dgm:t>
    </dgm:pt>
    <dgm:pt modelId="{08E12702-BDCD-41E5-BEEE-94FBD6E9A416}" type="sibTrans" cxnId="{4A587189-C53A-4552-B1CD-9B9D3CA808BE}">
      <dgm:prSet/>
      <dgm:spPr/>
      <dgm:t>
        <a:bodyPr/>
        <a:lstStyle/>
        <a:p>
          <a:endParaRPr lang="sv-SE"/>
        </a:p>
      </dgm:t>
    </dgm:pt>
    <dgm:pt modelId="{7F2F6C98-9C3A-41EF-9E51-1A34AB815447}">
      <dgm:prSet phldrT="[Text]"/>
      <dgm:spPr>
        <a:solidFill>
          <a:schemeClr val="accent1">
            <a:lumMod val="40000"/>
            <a:lumOff val="60000"/>
          </a:schemeClr>
        </a:solidFill>
      </dgm:spPr>
      <dgm:t>
        <a:bodyPr/>
        <a:lstStyle/>
        <a:p>
          <a:r>
            <a:rPr lang="sv-SE" b="1" dirty="0">
              <a:solidFill>
                <a:schemeClr val="tx1"/>
              </a:solidFill>
              <a:latin typeface="Arial" panose="020B0604020202020204" pitchFamily="34" charset="0"/>
              <a:cs typeface="Arial" panose="020B0604020202020204" pitchFamily="34" charset="0"/>
            </a:rPr>
            <a:t>Målgruppens perspektiv </a:t>
          </a:r>
        </a:p>
        <a:p>
          <a:endParaRPr lang="sv-SE" b="1" dirty="0">
            <a:solidFill>
              <a:schemeClr val="tx1"/>
            </a:solidFill>
          </a:endParaRPr>
        </a:p>
      </dgm:t>
    </dgm:pt>
    <dgm:pt modelId="{D98C18EA-A4D3-455D-B738-6947647D91C9}" type="parTrans" cxnId="{CFBCCCC3-BA62-4363-8B1D-7A8BBCB5440C}">
      <dgm:prSet/>
      <dgm:spPr/>
      <dgm:t>
        <a:bodyPr/>
        <a:lstStyle/>
        <a:p>
          <a:endParaRPr lang="sv-SE"/>
        </a:p>
      </dgm:t>
    </dgm:pt>
    <dgm:pt modelId="{1EE69F70-B09C-4A7E-BBC3-23438D2033E2}" type="sibTrans" cxnId="{CFBCCCC3-BA62-4363-8B1D-7A8BBCB5440C}">
      <dgm:prSet/>
      <dgm:spPr/>
      <dgm:t>
        <a:bodyPr/>
        <a:lstStyle/>
        <a:p>
          <a:endParaRPr lang="sv-SE"/>
        </a:p>
      </dgm:t>
    </dgm:pt>
    <dgm:pt modelId="{A4CCBB3F-3F72-49AD-A701-9458809CCD6F}">
      <dgm:prSet phldrT="[Text]" custT="1"/>
      <dgm:spPr/>
      <dgm:t>
        <a:bodyPr/>
        <a:lstStyle/>
        <a:p>
          <a:r>
            <a:rPr lang="sv-SE" sz="1600" b="1" dirty="0">
              <a:solidFill>
                <a:schemeClr val="tx1"/>
              </a:solidFill>
              <a:latin typeface="Arial" panose="020B0604020202020204" pitchFamily="34" charset="0"/>
              <a:cs typeface="Arial" panose="020B0604020202020204" pitchFamily="34" charset="0"/>
            </a:rPr>
            <a:t>Behandlares</a:t>
          </a:r>
          <a:br>
            <a:rPr lang="sv-SE" sz="1600" b="1" dirty="0">
              <a:solidFill>
                <a:schemeClr val="tx1"/>
              </a:solidFill>
              <a:latin typeface="Arial" panose="020B0604020202020204" pitchFamily="34" charset="0"/>
              <a:cs typeface="Arial" panose="020B0604020202020204" pitchFamily="34" charset="0"/>
            </a:rPr>
          </a:br>
          <a:r>
            <a:rPr lang="sv-SE" sz="1600" b="1" dirty="0">
              <a:solidFill>
                <a:schemeClr val="tx1"/>
              </a:solidFill>
              <a:latin typeface="Arial" panose="020B0604020202020204" pitchFamily="34" charset="0"/>
              <a:cs typeface="Arial" panose="020B0604020202020204" pitchFamily="34" charset="0"/>
            </a:rPr>
            <a:t>perspektiv</a:t>
          </a:r>
        </a:p>
      </dgm:t>
    </dgm:pt>
    <dgm:pt modelId="{19C8340A-8C7C-4D63-946B-DCBB0206FF70}" type="parTrans" cxnId="{59424297-7AD8-4F44-888A-38685A473329}">
      <dgm:prSet/>
      <dgm:spPr/>
      <dgm:t>
        <a:bodyPr/>
        <a:lstStyle/>
        <a:p>
          <a:endParaRPr lang="sv-SE"/>
        </a:p>
      </dgm:t>
    </dgm:pt>
    <dgm:pt modelId="{0CB4BD87-4112-42F4-8953-FC5D4FAFB612}" type="sibTrans" cxnId="{59424297-7AD8-4F44-888A-38685A473329}">
      <dgm:prSet/>
      <dgm:spPr/>
      <dgm:t>
        <a:bodyPr/>
        <a:lstStyle/>
        <a:p>
          <a:endParaRPr lang="sv-SE"/>
        </a:p>
      </dgm:t>
    </dgm:pt>
    <dgm:pt modelId="{7D8E36B8-D550-4734-A967-FE7FC18556F7}">
      <dgm:prSet phldrT="[Text]" custT="1"/>
      <dgm:spPr>
        <a:solidFill>
          <a:schemeClr val="accent6">
            <a:lumMod val="40000"/>
            <a:lumOff val="60000"/>
          </a:schemeClr>
        </a:solidFill>
      </dgm:spPr>
      <dgm:t>
        <a:bodyPr/>
        <a:lstStyle/>
        <a:p>
          <a:r>
            <a:rPr lang="sv-SE" sz="2400" b="1" dirty="0">
              <a:solidFill>
                <a:schemeClr val="tx1"/>
              </a:solidFill>
              <a:latin typeface="+mn-lt"/>
              <a:cs typeface="Arial" panose="020B0604020202020204" pitchFamily="34" charset="0"/>
            </a:rPr>
            <a:t>Tentativ modell för vård, stöd och samverkan</a:t>
          </a:r>
        </a:p>
      </dgm:t>
    </dgm:pt>
    <dgm:pt modelId="{AE740A35-4E7D-46D7-926E-BEB36E06B18E}" type="sibTrans" cxnId="{16BE4C5F-760D-4B88-AEDD-9D9B3C9563B9}">
      <dgm:prSet/>
      <dgm:spPr/>
      <dgm:t>
        <a:bodyPr/>
        <a:lstStyle/>
        <a:p>
          <a:endParaRPr lang="sv-SE"/>
        </a:p>
      </dgm:t>
    </dgm:pt>
    <dgm:pt modelId="{CAB1F903-6632-40DE-A0D9-8234A0511BBD}" type="parTrans" cxnId="{16BE4C5F-760D-4B88-AEDD-9D9B3C9563B9}">
      <dgm:prSet/>
      <dgm:spPr/>
      <dgm:t>
        <a:bodyPr/>
        <a:lstStyle/>
        <a:p>
          <a:endParaRPr lang="sv-SE"/>
        </a:p>
      </dgm:t>
    </dgm:pt>
    <dgm:pt modelId="{4524763E-F9C9-40DD-AC90-82317773ABC2}" type="pres">
      <dgm:prSet presAssocID="{6F2A3150-EDAE-4E85-8D7D-5D40BA70CBB0}" presName="Name0" presStyleCnt="0">
        <dgm:presLayoutVars>
          <dgm:chMax val="4"/>
          <dgm:resizeHandles val="exact"/>
        </dgm:presLayoutVars>
      </dgm:prSet>
      <dgm:spPr/>
    </dgm:pt>
    <dgm:pt modelId="{366D5ABE-095B-436A-BC7B-F1F7D3362949}" type="pres">
      <dgm:prSet presAssocID="{6F2A3150-EDAE-4E85-8D7D-5D40BA70CBB0}" presName="ellipse" presStyleLbl="trBgShp" presStyleIdx="0" presStyleCnt="1"/>
      <dgm:spPr/>
    </dgm:pt>
    <dgm:pt modelId="{1C81633F-1195-488F-BC4A-B676031F4F25}" type="pres">
      <dgm:prSet presAssocID="{6F2A3150-EDAE-4E85-8D7D-5D40BA70CBB0}" presName="arrow1" presStyleLbl="fgShp" presStyleIdx="0" presStyleCnt="1" custLinFactNeighborX="0" custLinFactNeighborY="-13434"/>
      <dgm:spPr/>
    </dgm:pt>
    <dgm:pt modelId="{2F21A38E-181E-454E-BFB1-875DE97A4BBA}" type="pres">
      <dgm:prSet presAssocID="{6F2A3150-EDAE-4E85-8D7D-5D40BA70CBB0}" presName="rectangle" presStyleLbl="revTx" presStyleIdx="0" presStyleCnt="1" custScaleX="98694" custScaleY="101275" custLinFactNeighborX="-1030" custLinFactNeighborY="54767">
        <dgm:presLayoutVars>
          <dgm:bulletEnabled val="1"/>
        </dgm:presLayoutVars>
      </dgm:prSet>
      <dgm:spPr/>
    </dgm:pt>
    <dgm:pt modelId="{7A2353C1-F9C0-4F1F-A43D-04ACFC79C3EB}" type="pres">
      <dgm:prSet presAssocID="{7F2F6C98-9C3A-41EF-9E51-1A34AB815447}" presName="item1" presStyleLbl="node1" presStyleIdx="0" presStyleCnt="3">
        <dgm:presLayoutVars>
          <dgm:bulletEnabled val="1"/>
        </dgm:presLayoutVars>
      </dgm:prSet>
      <dgm:spPr/>
    </dgm:pt>
    <dgm:pt modelId="{054DEC9C-F0CC-418C-B209-B913ADDFBF7E}" type="pres">
      <dgm:prSet presAssocID="{A4CCBB3F-3F72-49AD-A701-9458809CCD6F}" presName="item2" presStyleLbl="node1" presStyleIdx="1" presStyleCnt="3">
        <dgm:presLayoutVars>
          <dgm:bulletEnabled val="1"/>
        </dgm:presLayoutVars>
      </dgm:prSet>
      <dgm:spPr/>
    </dgm:pt>
    <dgm:pt modelId="{29E6690E-1BBE-4E23-BA59-14DB7CF80336}" type="pres">
      <dgm:prSet presAssocID="{7D8E36B8-D550-4734-A967-FE7FC18556F7}" presName="item3" presStyleLbl="node1" presStyleIdx="2" presStyleCnt="3">
        <dgm:presLayoutVars>
          <dgm:bulletEnabled val="1"/>
        </dgm:presLayoutVars>
      </dgm:prSet>
      <dgm:spPr/>
    </dgm:pt>
    <dgm:pt modelId="{9C2DD667-B4B3-4879-B87C-1C93861AE0EB}" type="pres">
      <dgm:prSet presAssocID="{6F2A3150-EDAE-4E85-8D7D-5D40BA70CBB0}" presName="funnel" presStyleLbl="trAlignAcc1" presStyleIdx="0" presStyleCnt="1" custLinFactNeighborX="0" custLinFactNeighborY="-622"/>
      <dgm:spPr/>
    </dgm:pt>
  </dgm:ptLst>
  <dgm:cxnLst>
    <dgm:cxn modelId="{E36A5F25-93E7-4861-88B2-8AAD356FE8F0}" type="presOf" srcId="{C69F98AC-230C-4184-8C46-A7040049CC25}" destId="{29E6690E-1BBE-4E23-BA59-14DB7CF80336}" srcOrd="0" destOrd="0" presId="urn:microsoft.com/office/officeart/2005/8/layout/funnel1"/>
    <dgm:cxn modelId="{4C97022D-375B-4398-BF95-B20CEAB54083}" type="presOf" srcId="{6F2A3150-EDAE-4E85-8D7D-5D40BA70CBB0}" destId="{4524763E-F9C9-40DD-AC90-82317773ABC2}" srcOrd="0" destOrd="0" presId="urn:microsoft.com/office/officeart/2005/8/layout/funnel1"/>
    <dgm:cxn modelId="{16BE4C5F-760D-4B88-AEDD-9D9B3C9563B9}" srcId="{6F2A3150-EDAE-4E85-8D7D-5D40BA70CBB0}" destId="{7D8E36B8-D550-4734-A967-FE7FC18556F7}" srcOrd="3" destOrd="0" parTransId="{CAB1F903-6632-40DE-A0D9-8234A0511BBD}" sibTransId="{AE740A35-4E7D-46D7-926E-BEB36E06B18E}"/>
    <dgm:cxn modelId="{14A19E78-5762-4194-9394-A6500BE543C2}" type="presOf" srcId="{7D8E36B8-D550-4734-A967-FE7FC18556F7}" destId="{2F21A38E-181E-454E-BFB1-875DE97A4BBA}" srcOrd="0" destOrd="0" presId="urn:microsoft.com/office/officeart/2005/8/layout/funnel1"/>
    <dgm:cxn modelId="{4A587189-C53A-4552-B1CD-9B9D3CA808BE}" srcId="{6F2A3150-EDAE-4E85-8D7D-5D40BA70CBB0}" destId="{C69F98AC-230C-4184-8C46-A7040049CC25}" srcOrd="0" destOrd="0" parTransId="{75D53402-71A3-43F7-88F8-FDDBB51682A1}" sibTransId="{08E12702-BDCD-41E5-BEEE-94FBD6E9A416}"/>
    <dgm:cxn modelId="{59424297-7AD8-4F44-888A-38685A473329}" srcId="{6F2A3150-EDAE-4E85-8D7D-5D40BA70CBB0}" destId="{A4CCBB3F-3F72-49AD-A701-9458809CCD6F}" srcOrd="2" destOrd="0" parTransId="{19C8340A-8C7C-4D63-946B-DCBB0206FF70}" sibTransId="{0CB4BD87-4112-42F4-8953-FC5D4FAFB612}"/>
    <dgm:cxn modelId="{CFBCCCC3-BA62-4363-8B1D-7A8BBCB5440C}" srcId="{6F2A3150-EDAE-4E85-8D7D-5D40BA70CBB0}" destId="{7F2F6C98-9C3A-41EF-9E51-1A34AB815447}" srcOrd="1" destOrd="0" parTransId="{D98C18EA-A4D3-455D-B738-6947647D91C9}" sibTransId="{1EE69F70-B09C-4A7E-BBC3-23438D2033E2}"/>
    <dgm:cxn modelId="{154E87E9-0794-4E8E-B393-213566D4F230}" type="presOf" srcId="{7F2F6C98-9C3A-41EF-9E51-1A34AB815447}" destId="{054DEC9C-F0CC-418C-B209-B913ADDFBF7E}" srcOrd="0" destOrd="0" presId="urn:microsoft.com/office/officeart/2005/8/layout/funnel1"/>
    <dgm:cxn modelId="{55317BFC-DFC6-4E44-8212-39B45FD79037}" type="presOf" srcId="{A4CCBB3F-3F72-49AD-A701-9458809CCD6F}" destId="{7A2353C1-F9C0-4F1F-A43D-04ACFC79C3EB}" srcOrd="0" destOrd="0" presId="urn:microsoft.com/office/officeart/2005/8/layout/funnel1"/>
    <dgm:cxn modelId="{4BC827BE-B1BC-4368-AEE0-C87C6B7F8FC7}" type="presParOf" srcId="{4524763E-F9C9-40DD-AC90-82317773ABC2}" destId="{366D5ABE-095B-436A-BC7B-F1F7D3362949}" srcOrd="0" destOrd="0" presId="urn:microsoft.com/office/officeart/2005/8/layout/funnel1"/>
    <dgm:cxn modelId="{3ADAC3BC-44EB-44B0-9CD8-7571357B6C09}" type="presParOf" srcId="{4524763E-F9C9-40DD-AC90-82317773ABC2}" destId="{1C81633F-1195-488F-BC4A-B676031F4F25}" srcOrd="1" destOrd="0" presId="urn:microsoft.com/office/officeart/2005/8/layout/funnel1"/>
    <dgm:cxn modelId="{8461974F-7E12-4ECA-B022-DBB999AD1B4B}" type="presParOf" srcId="{4524763E-F9C9-40DD-AC90-82317773ABC2}" destId="{2F21A38E-181E-454E-BFB1-875DE97A4BBA}" srcOrd="2" destOrd="0" presId="urn:microsoft.com/office/officeart/2005/8/layout/funnel1"/>
    <dgm:cxn modelId="{3DFEB5A3-FA6C-4ED5-9960-DE2B58C3E4A5}" type="presParOf" srcId="{4524763E-F9C9-40DD-AC90-82317773ABC2}" destId="{7A2353C1-F9C0-4F1F-A43D-04ACFC79C3EB}" srcOrd="3" destOrd="0" presId="urn:microsoft.com/office/officeart/2005/8/layout/funnel1"/>
    <dgm:cxn modelId="{F3579835-70C7-4328-A1DF-93B3A161969F}" type="presParOf" srcId="{4524763E-F9C9-40DD-AC90-82317773ABC2}" destId="{054DEC9C-F0CC-418C-B209-B913ADDFBF7E}" srcOrd="4" destOrd="0" presId="urn:microsoft.com/office/officeart/2005/8/layout/funnel1"/>
    <dgm:cxn modelId="{292F94B9-FC1D-4D08-AD72-087A052C5EEA}" type="presParOf" srcId="{4524763E-F9C9-40DD-AC90-82317773ABC2}" destId="{29E6690E-1BBE-4E23-BA59-14DB7CF80336}" srcOrd="5" destOrd="0" presId="urn:microsoft.com/office/officeart/2005/8/layout/funnel1"/>
    <dgm:cxn modelId="{0447105A-E3A3-4018-9C63-71DF395C1991}" type="presParOf" srcId="{4524763E-F9C9-40DD-AC90-82317773ABC2}" destId="{9C2DD667-B4B3-4879-B87C-1C93861AE0E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4DF1D4-F883-4724-9685-8828A1332E3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A178F9A1-DF9F-4F42-A873-D0BA5A871A8B}">
      <dgm:prSet phldrT="[Text]" custT="1"/>
      <dgm:spPr/>
      <dgm:t>
        <a:bodyPr/>
        <a:lstStyle/>
        <a:p>
          <a:r>
            <a:rPr lang="sv-SE" sz="2400" noProof="0" dirty="0">
              <a:solidFill>
                <a:schemeClr val="tx1"/>
              </a:solidFill>
            </a:rPr>
            <a:t>Presentation av </a:t>
          </a:r>
          <a:r>
            <a:rPr lang="sv-SE" sz="2400" noProof="0" dirty="0" err="1">
              <a:solidFill>
                <a:schemeClr val="tx1"/>
              </a:solidFill>
            </a:rPr>
            <a:t>personas</a:t>
          </a:r>
          <a:endParaRPr lang="sv-SE" sz="2400" noProof="0" dirty="0">
            <a:solidFill>
              <a:schemeClr val="tx1"/>
            </a:solidFill>
          </a:endParaRPr>
        </a:p>
      </dgm:t>
    </dgm:pt>
    <dgm:pt modelId="{E610E671-2B3D-4806-8149-3E5DA7DF6E75}" type="parTrans" cxnId="{BA416142-5E1E-4C06-861C-97D3CDAF8966}">
      <dgm:prSet/>
      <dgm:spPr/>
      <dgm:t>
        <a:bodyPr/>
        <a:lstStyle/>
        <a:p>
          <a:endParaRPr lang="en-GB"/>
        </a:p>
      </dgm:t>
    </dgm:pt>
    <dgm:pt modelId="{1EB3E5B8-C6C2-4B8D-AB18-8AB8E82C9EB0}" type="sibTrans" cxnId="{BA416142-5E1E-4C06-861C-97D3CDAF8966}">
      <dgm:prSet/>
      <dgm:spPr/>
      <dgm:t>
        <a:bodyPr/>
        <a:lstStyle/>
        <a:p>
          <a:endParaRPr lang="sv-SE" noProof="0" dirty="0"/>
        </a:p>
      </dgm:t>
    </dgm:pt>
    <dgm:pt modelId="{C00C304C-DA68-44A8-8B5E-A945DB99C532}">
      <dgm:prSet phldrT="[Text]" custT="1"/>
      <dgm:spPr/>
      <dgm:t>
        <a:bodyPr/>
        <a:lstStyle/>
        <a:p>
          <a:r>
            <a:rPr lang="sv-SE" sz="2400" noProof="0" dirty="0">
              <a:solidFill>
                <a:schemeClr val="tx1"/>
              </a:solidFill>
            </a:rPr>
            <a:t>Identifiera gemensamma beröringspunkter</a:t>
          </a:r>
        </a:p>
      </dgm:t>
    </dgm:pt>
    <dgm:pt modelId="{4B98F5DB-D6CE-4E2B-AFBE-0BCF200031BE}" type="parTrans" cxnId="{52EA9E92-41F2-43F5-BA40-31BFCA528820}">
      <dgm:prSet/>
      <dgm:spPr/>
      <dgm:t>
        <a:bodyPr/>
        <a:lstStyle/>
        <a:p>
          <a:endParaRPr lang="en-GB"/>
        </a:p>
      </dgm:t>
    </dgm:pt>
    <dgm:pt modelId="{79AB7B94-9150-420A-A7AF-E22829EAA24C}" type="sibTrans" cxnId="{52EA9E92-41F2-43F5-BA40-31BFCA528820}">
      <dgm:prSet/>
      <dgm:spPr/>
      <dgm:t>
        <a:bodyPr/>
        <a:lstStyle/>
        <a:p>
          <a:endParaRPr lang="sv-SE" noProof="0" dirty="0"/>
        </a:p>
      </dgm:t>
    </dgm:pt>
    <dgm:pt modelId="{0A9F9540-E5EA-4C35-83DA-85BA62BEF4A3}">
      <dgm:prSet phldrT="[Text]" custT="1"/>
      <dgm:spPr>
        <a:solidFill>
          <a:schemeClr val="tx2">
            <a:lumMod val="60000"/>
            <a:lumOff val="40000"/>
          </a:schemeClr>
        </a:solidFill>
      </dgm:spPr>
      <dgm:t>
        <a:bodyPr/>
        <a:lstStyle/>
        <a:p>
          <a:r>
            <a:rPr lang="sv-SE" sz="2400" noProof="0" dirty="0" err="1">
              <a:solidFill>
                <a:schemeClr val="tx1"/>
              </a:solidFill>
            </a:rPr>
            <a:t>Samskapa</a:t>
          </a:r>
          <a:r>
            <a:rPr lang="sv-SE" sz="2400" noProof="0" dirty="0">
              <a:solidFill>
                <a:schemeClr val="tx1"/>
              </a:solidFill>
            </a:rPr>
            <a:t> förslag på insatser och samverkan</a:t>
          </a:r>
        </a:p>
      </dgm:t>
    </dgm:pt>
    <dgm:pt modelId="{B701E63E-E81C-454E-8882-3DE36FB429DE}" type="parTrans" cxnId="{C63DE7DF-5C69-4841-995E-806F8A0434DD}">
      <dgm:prSet/>
      <dgm:spPr/>
      <dgm:t>
        <a:bodyPr/>
        <a:lstStyle/>
        <a:p>
          <a:endParaRPr lang="en-GB"/>
        </a:p>
      </dgm:t>
    </dgm:pt>
    <dgm:pt modelId="{05AB4CAD-F895-4F8A-B99D-1E083A57B6D7}" type="sibTrans" cxnId="{C63DE7DF-5C69-4841-995E-806F8A0434DD}">
      <dgm:prSet/>
      <dgm:spPr/>
      <dgm:t>
        <a:bodyPr/>
        <a:lstStyle/>
        <a:p>
          <a:endParaRPr lang="sv-SE" noProof="0" dirty="0"/>
        </a:p>
      </dgm:t>
    </dgm:pt>
    <dgm:pt modelId="{133D1A15-DE64-4B1C-9BC5-D6B12E2DB2AA}">
      <dgm:prSet phldrT="[Text]" custT="1"/>
      <dgm:spPr>
        <a:solidFill>
          <a:schemeClr val="accent5">
            <a:lumMod val="40000"/>
            <a:lumOff val="60000"/>
          </a:schemeClr>
        </a:solidFill>
      </dgm:spPr>
      <dgm:t>
        <a:bodyPr/>
        <a:lstStyle/>
        <a:p>
          <a:r>
            <a:rPr lang="sv-SE" sz="2400" noProof="0" dirty="0">
              <a:solidFill>
                <a:schemeClr val="tx1"/>
              </a:solidFill>
            </a:rPr>
            <a:t>Utvärdera och sammanställa</a:t>
          </a:r>
        </a:p>
      </dgm:t>
    </dgm:pt>
    <dgm:pt modelId="{95B75A0F-6F61-4CC5-BD49-6657A37480D3}" type="parTrans" cxnId="{A74EAAFB-95A6-492B-9C7E-1F5FEE2D5080}">
      <dgm:prSet/>
      <dgm:spPr/>
      <dgm:t>
        <a:bodyPr/>
        <a:lstStyle/>
        <a:p>
          <a:endParaRPr lang="en-GB"/>
        </a:p>
      </dgm:t>
    </dgm:pt>
    <dgm:pt modelId="{BD85564B-5216-4EAB-BF84-E6075571A15F}" type="sibTrans" cxnId="{A74EAAFB-95A6-492B-9C7E-1F5FEE2D5080}">
      <dgm:prSet/>
      <dgm:spPr/>
      <dgm:t>
        <a:bodyPr/>
        <a:lstStyle/>
        <a:p>
          <a:endParaRPr lang="en-GB"/>
        </a:p>
      </dgm:t>
    </dgm:pt>
    <dgm:pt modelId="{EAF74F31-93CA-4B6A-ABE4-F336A6D5C316}" type="pres">
      <dgm:prSet presAssocID="{784DF1D4-F883-4724-9685-8828A1332E39}" presName="outerComposite" presStyleCnt="0">
        <dgm:presLayoutVars>
          <dgm:chMax val="5"/>
          <dgm:dir/>
          <dgm:resizeHandles val="exact"/>
        </dgm:presLayoutVars>
      </dgm:prSet>
      <dgm:spPr/>
    </dgm:pt>
    <dgm:pt modelId="{37961A4D-8B0A-438D-99CB-8212009D1C9C}" type="pres">
      <dgm:prSet presAssocID="{784DF1D4-F883-4724-9685-8828A1332E39}" presName="dummyMaxCanvas" presStyleCnt="0">
        <dgm:presLayoutVars/>
      </dgm:prSet>
      <dgm:spPr/>
    </dgm:pt>
    <dgm:pt modelId="{8E0783BF-1741-45A7-BA93-7F601A54CF7F}" type="pres">
      <dgm:prSet presAssocID="{784DF1D4-F883-4724-9685-8828A1332E39}" presName="FourNodes_1" presStyleLbl="node1" presStyleIdx="0" presStyleCnt="4">
        <dgm:presLayoutVars>
          <dgm:bulletEnabled val="1"/>
        </dgm:presLayoutVars>
      </dgm:prSet>
      <dgm:spPr/>
    </dgm:pt>
    <dgm:pt modelId="{16EB4EEE-4CBF-4BA4-BF61-72BB7777CD91}" type="pres">
      <dgm:prSet presAssocID="{784DF1D4-F883-4724-9685-8828A1332E39}" presName="FourNodes_2" presStyleLbl="node1" presStyleIdx="1" presStyleCnt="4">
        <dgm:presLayoutVars>
          <dgm:bulletEnabled val="1"/>
        </dgm:presLayoutVars>
      </dgm:prSet>
      <dgm:spPr/>
    </dgm:pt>
    <dgm:pt modelId="{9E2B21BA-6FE6-4835-9355-03430259CAB9}" type="pres">
      <dgm:prSet presAssocID="{784DF1D4-F883-4724-9685-8828A1332E39}" presName="FourNodes_3" presStyleLbl="node1" presStyleIdx="2" presStyleCnt="4">
        <dgm:presLayoutVars>
          <dgm:bulletEnabled val="1"/>
        </dgm:presLayoutVars>
      </dgm:prSet>
      <dgm:spPr/>
    </dgm:pt>
    <dgm:pt modelId="{24F3C224-D378-4A4A-BC58-D8C79A9C7C24}" type="pres">
      <dgm:prSet presAssocID="{784DF1D4-F883-4724-9685-8828A1332E39}" presName="FourNodes_4" presStyleLbl="node1" presStyleIdx="3" presStyleCnt="4">
        <dgm:presLayoutVars>
          <dgm:bulletEnabled val="1"/>
        </dgm:presLayoutVars>
      </dgm:prSet>
      <dgm:spPr/>
    </dgm:pt>
    <dgm:pt modelId="{B5165840-18F0-4FC6-89B6-0BFD34B0C4A0}" type="pres">
      <dgm:prSet presAssocID="{784DF1D4-F883-4724-9685-8828A1332E39}" presName="FourConn_1-2" presStyleLbl="fgAccFollowNode1" presStyleIdx="0" presStyleCnt="3">
        <dgm:presLayoutVars>
          <dgm:bulletEnabled val="1"/>
        </dgm:presLayoutVars>
      </dgm:prSet>
      <dgm:spPr/>
    </dgm:pt>
    <dgm:pt modelId="{5670240D-FF4F-42BF-86A5-2D81E28D1058}" type="pres">
      <dgm:prSet presAssocID="{784DF1D4-F883-4724-9685-8828A1332E39}" presName="FourConn_2-3" presStyleLbl="fgAccFollowNode1" presStyleIdx="1" presStyleCnt="3">
        <dgm:presLayoutVars>
          <dgm:bulletEnabled val="1"/>
        </dgm:presLayoutVars>
      </dgm:prSet>
      <dgm:spPr/>
    </dgm:pt>
    <dgm:pt modelId="{281996EC-5DBA-4893-9FC2-3BCEA566DD08}" type="pres">
      <dgm:prSet presAssocID="{784DF1D4-F883-4724-9685-8828A1332E39}" presName="FourConn_3-4" presStyleLbl="fgAccFollowNode1" presStyleIdx="2" presStyleCnt="3">
        <dgm:presLayoutVars>
          <dgm:bulletEnabled val="1"/>
        </dgm:presLayoutVars>
      </dgm:prSet>
      <dgm:spPr/>
    </dgm:pt>
    <dgm:pt modelId="{5484FF32-7A13-42F3-9D76-1E857A9C51BC}" type="pres">
      <dgm:prSet presAssocID="{784DF1D4-F883-4724-9685-8828A1332E39}" presName="FourNodes_1_text" presStyleLbl="node1" presStyleIdx="3" presStyleCnt="4">
        <dgm:presLayoutVars>
          <dgm:bulletEnabled val="1"/>
        </dgm:presLayoutVars>
      </dgm:prSet>
      <dgm:spPr/>
    </dgm:pt>
    <dgm:pt modelId="{47D5A15B-B96F-4B00-AD97-E945DD57B907}" type="pres">
      <dgm:prSet presAssocID="{784DF1D4-F883-4724-9685-8828A1332E39}" presName="FourNodes_2_text" presStyleLbl="node1" presStyleIdx="3" presStyleCnt="4">
        <dgm:presLayoutVars>
          <dgm:bulletEnabled val="1"/>
        </dgm:presLayoutVars>
      </dgm:prSet>
      <dgm:spPr/>
    </dgm:pt>
    <dgm:pt modelId="{815D5C5C-E22B-4AEC-B75E-3C41E31056CE}" type="pres">
      <dgm:prSet presAssocID="{784DF1D4-F883-4724-9685-8828A1332E39}" presName="FourNodes_3_text" presStyleLbl="node1" presStyleIdx="3" presStyleCnt="4">
        <dgm:presLayoutVars>
          <dgm:bulletEnabled val="1"/>
        </dgm:presLayoutVars>
      </dgm:prSet>
      <dgm:spPr/>
    </dgm:pt>
    <dgm:pt modelId="{0D1879F3-0F83-427A-A6BF-8A0BD31BB36C}" type="pres">
      <dgm:prSet presAssocID="{784DF1D4-F883-4724-9685-8828A1332E39}" presName="FourNodes_4_text" presStyleLbl="node1" presStyleIdx="3" presStyleCnt="4">
        <dgm:presLayoutVars>
          <dgm:bulletEnabled val="1"/>
        </dgm:presLayoutVars>
      </dgm:prSet>
      <dgm:spPr/>
    </dgm:pt>
  </dgm:ptLst>
  <dgm:cxnLst>
    <dgm:cxn modelId="{A3B1D60A-4534-4DA0-B9B8-DA3243C638FE}" type="presOf" srcId="{79AB7B94-9150-420A-A7AF-E22829EAA24C}" destId="{5670240D-FF4F-42BF-86A5-2D81E28D1058}" srcOrd="0" destOrd="0" presId="urn:microsoft.com/office/officeart/2005/8/layout/vProcess5"/>
    <dgm:cxn modelId="{88CBFA1E-3347-4B5F-B5E2-536CEAC87851}" type="presOf" srcId="{784DF1D4-F883-4724-9685-8828A1332E39}" destId="{EAF74F31-93CA-4B6A-ABE4-F336A6D5C316}" srcOrd="0" destOrd="0" presId="urn:microsoft.com/office/officeart/2005/8/layout/vProcess5"/>
    <dgm:cxn modelId="{368F502A-3BE2-47C6-82B9-4B15865A7EBA}" type="presOf" srcId="{C00C304C-DA68-44A8-8B5E-A945DB99C532}" destId="{16EB4EEE-4CBF-4BA4-BF61-72BB7777CD91}" srcOrd="0" destOrd="0" presId="urn:microsoft.com/office/officeart/2005/8/layout/vProcess5"/>
    <dgm:cxn modelId="{924CCF38-2079-405E-A894-788241D1CFF2}" type="presOf" srcId="{1EB3E5B8-C6C2-4B8D-AB18-8AB8E82C9EB0}" destId="{B5165840-18F0-4FC6-89B6-0BFD34B0C4A0}" srcOrd="0" destOrd="0" presId="urn:microsoft.com/office/officeart/2005/8/layout/vProcess5"/>
    <dgm:cxn modelId="{1720673A-ED62-4770-A9CD-8EF9AD018D8A}" type="presOf" srcId="{A178F9A1-DF9F-4F42-A873-D0BA5A871A8B}" destId="{5484FF32-7A13-42F3-9D76-1E857A9C51BC}" srcOrd="1" destOrd="0" presId="urn:microsoft.com/office/officeart/2005/8/layout/vProcess5"/>
    <dgm:cxn modelId="{664C9B5B-3581-470F-B9AD-159F067D5D02}" type="presOf" srcId="{133D1A15-DE64-4B1C-9BC5-D6B12E2DB2AA}" destId="{24F3C224-D378-4A4A-BC58-D8C79A9C7C24}" srcOrd="0" destOrd="0" presId="urn:microsoft.com/office/officeart/2005/8/layout/vProcess5"/>
    <dgm:cxn modelId="{BA416142-5E1E-4C06-861C-97D3CDAF8966}" srcId="{784DF1D4-F883-4724-9685-8828A1332E39}" destId="{A178F9A1-DF9F-4F42-A873-D0BA5A871A8B}" srcOrd="0" destOrd="0" parTransId="{E610E671-2B3D-4806-8149-3E5DA7DF6E75}" sibTransId="{1EB3E5B8-C6C2-4B8D-AB18-8AB8E82C9EB0}"/>
    <dgm:cxn modelId="{C336EC42-8493-4CAC-A825-3EF7EF896C88}" type="presOf" srcId="{133D1A15-DE64-4B1C-9BC5-D6B12E2DB2AA}" destId="{0D1879F3-0F83-427A-A6BF-8A0BD31BB36C}" srcOrd="1" destOrd="0" presId="urn:microsoft.com/office/officeart/2005/8/layout/vProcess5"/>
    <dgm:cxn modelId="{27D78667-A5B5-48DE-B53D-9EF14D4F8A0B}" type="presOf" srcId="{C00C304C-DA68-44A8-8B5E-A945DB99C532}" destId="{47D5A15B-B96F-4B00-AD97-E945DD57B907}" srcOrd="1" destOrd="0" presId="urn:microsoft.com/office/officeart/2005/8/layout/vProcess5"/>
    <dgm:cxn modelId="{227C914D-1B5D-434D-A24A-C7F765DBF6E8}" type="presOf" srcId="{0A9F9540-E5EA-4C35-83DA-85BA62BEF4A3}" destId="{9E2B21BA-6FE6-4835-9355-03430259CAB9}" srcOrd="0" destOrd="0" presId="urn:microsoft.com/office/officeart/2005/8/layout/vProcess5"/>
    <dgm:cxn modelId="{C9428F92-E985-4B2E-A9B4-A55E02EAC864}" type="presOf" srcId="{A178F9A1-DF9F-4F42-A873-D0BA5A871A8B}" destId="{8E0783BF-1741-45A7-BA93-7F601A54CF7F}" srcOrd="0" destOrd="0" presId="urn:microsoft.com/office/officeart/2005/8/layout/vProcess5"/>
    <dgm:cxn modelId="{52EA9E92-41F2-43F5-BA40-31BFCA528820}" srcId="{784DF1D4-F883-4724-9685-8828A1332E39}" destId="{C00C304C-DA68-44A8-8B5E-A945DB99C532}" srcOrd="1" destOrd="0" parTransId="{4B98F5DB-D6CE-4E2B-AFBE-0BCF200031BE}" sibTransId="{79AB7B94-9150-420A-A7AF-E22829EAA24C}"/>
    <dgm:cxn modelId="{63017D94-28F4-41CD-BC8B-E4CDDC838147}" type="presOf" srcId="{0A9F9540-E5EA-4C35-83DA-85BA62BEF4A3}" destId="{815D5C5C-E22B-4AEC-B75E-3C41E31056CE}" srcOrd="1" destOrd="0" presId="urn:microsoft.com/office/officeart/2005/8/layout/vProcess5"/>
    <dgm:cxn modelId="{C63DE7DF-5C69-4841-995E-806F8A0434DD}" srcId="{784DF1D4-F883-4724-9685-8828A1332E39}" destId="{0A9F9540-E5EA-4C35-83DA-85BA62BEF4A3}" srcOrd="2" destOrd="0" parTransId="{B701E63E-E81C-454E-8882-3DE36FB429DE}" sibTransId="{05AB4CAD-F895-4F8A-B99D-1E083A57B6D7}"/>
    <dgm:cxn modelId="{B3A1C6E1-398A-4334-A2EA-173FFB771987}" type="presOf" srcId="{05AB4CAD-F895-4F8A-B99D-1E083A57B6D7}" destId="{281996EC-5DBA-4893-9FC2-3BCEA566DD08}" srcOrd="0" destOrd="0" presId="urn:microsoft.com/office/officeart/2005/8/layout/vProcess5"/>
    <dgm:cxn modelId="{A74EAAFB-95A6-492B-9C7E-1F5FEE2D5080}" srcId="{784DF1D4-F883-4724-9685-8828A1332E39}" destId="{133D1A15-DE64-4B1C-9BC5-D6B12E2DB2AA}" srcOrd="3" destOrd="0" parTransId="{95B75A0F-6F61-4CC5-BD49-6657A37480D3}" sibTransId="{BD85564B-5216-4EAB-BF84-E6075571A15F}"/>
    <dgm:cxn modelId="{C90631E0-79B5-4380-8ADA-57B55EC398D9}" type="presParOf" srcId="{EAF74F31-93CA-4B6A-ABE4-F336A6D5C316}" destId="{37961A4D-8B0A-438D-99CB-8212009D1C9C}" srcOrd="0" destOrd="0" presId="urn:microsoft.com/office/officeart/2005/8/layout/vProcess5"/>
    <dgm:cxn modelId="{A062D251-5B7E-4D5F-B2BA-718402E6396D}" type="presParOf" srcId="{EAF74F31-93CA-4B6A-ABE4-F336A6D5C316}" destId="{8E0783BF-1741-45A7-BA93-7F601A54CF7F}" srcOrd="1" destOrd="0" presId="urn:microsoft.com/office/officeart/2005/8/layout/vProcess5"/>
    <dgm:cxn modelId="{A2B70F0E-F5E8-45A3-8CA3-12C2724905B7}" type="presParOf" srcId="{EAF74F31-93CA-4B6A-ABE4-F336A6D5C316}" destId="{16EB4EEE-4CBF-4BA4-BF61-72BB7777CD91}" srcOrd="2" destOrd="0" presId="urn:microsoft.com/office/officeart/2005/8/layout/vProcess5"/>
    <dgm:cxn modelId="{E4276670-C310-42AE-8FA4-90DE5BFAF228}" type="presParOf" srcId="{EAF74F31-93CA-4B6A-ABE4-F336A6D5C316}" destId="{9E2B21BA-6FE6-4835-9355-03430259CAB9}" srcOrd="3" destOrd="0" presId="urn:microsoft.com/office/officeart/2005/8/layout/vProcess5"/>
    <dgm:cxn modelId="{CA493AC9-7AD6-4BF7-96B8-50AEC5528108}" type="presParOf" srcId="{EAF74F31-93CA-4B6A-ABE4-F336A6D5C316}" destId="{24F3C224-D378-4A4A-BC58-D8C79A9C7C24}" srcOrd="4" destOrd="0" presId="urn:microsoft.com/office/officeart/2005/8/layout/vProcess5"/>
    <dgm:cxn modelId="{21F67AE7-5F18-4236-8644-1A5225F21A94}" type="presParOf" srcId="{EAF74F31-93CA-4B6A-ABE4-F336A6D5C316}" destId="{B5165840-18F0-4FC6-89B6-0BFD34B0C4A0}" srcOrd="5" destOrd="0" presId="urn:microsoft.com/office/officeart/2005/8/layout/vProcess5"/>
    <dgm:cxn modelId="{17AEC2A4-9A67-48ED-8AD9-F45947A76ABD}" type="presParOf" srcId="{EAF74F31-93CA-4B6A-ABE4-F336A6D5C316}" destId="{5670240D-FF4F-42BF-86A5-2D81E28D1058}" srcOrd="6" destOrd="0" presId="urn:microsoft.com/office/officeart/2005/8/layout/vProcess5"/>
    <dgm:cxn modelId="{A35C2160-CD2D-40E7-919A-2290B5905105}" type="presParOf" srcId="{EAF74F31-93CA-4B6A-ABE4-F336A6D5C316}" destId="{281996EC-5DBA-4893-9FC2-3BCEA566DD08}" srcOrd="7" destOrd="0" presId="urn:microsoft.com/office/officeart/2005/8/layout/vProcess5"/>
    <dgm:cxn modelId="{D0984594-09F1-483E-B100-FC6C069AB413}" type="presParOf" srcId="{EAF74F31-93CA-4B6A-ABE4-F336A6D5C316}" destId="{5484FF32-7A13-42F3-9D76-1E857A9C51BC}" srcOrd="8" destOrd="0" presId="urn:microsoft.com/office/officeart/2005/8/layout/vProcess5"/>
    <dgm:cxn modelId="{9A34BE2A-210D-4CA9-895D-EA73C8151016}" type="presParOf" srcId="{EAF74F31-93CA-4B6A-ABE4-F336A6D5C316}" destId="{47D5A15B-B96F-4B00-AD97-E945DD57B907}" srcOrd="9" destOrd="0" presId="urn:microsoft.com/office/officeart/2005/8/layout/vProcess5"/>
    <dgm:cxn modelId="{11442807-E020-4186-B5A8-DD0F3D65440C}" type="presParOf" srcId="{EAF74F31-93CA-4B6A-ABE4-F336A6D5C316}" destId="{815D5C5C-E22B-4AEC-B75E-3C41E31056CE}" srcOrd="10" destOrd="0" presId="urn:microsoft.com/office/officeart/2005/8/layout/vProcess5"/>
    <dgm:cxn modelId="{600E9D51-5454-47A2-B716-D7408B9BBFD9}" type="presParOf" srcId="{EAF74F31-93CA-4B6A-ABE4-F336A6D5C316}" destId="{0D1879F3-0F83-427A-A6BF-8A0BD31BB36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32EF84-F3C3-4F96-B11F-5FDE7CE691EF}" type="doc">
      <dgm:prSet loTypeId="urn:microsoft.com/office/officeart/2009/3/layout/CircleRelationship" loCatId="relationship" qsTypeId="urn:microsoft.com/office/officeart/2005/8/quickstyle/simple1" qsCatId="simple" csTypeId="urn:microsoft.com/office/officeart/2005/8/colors/accent3_1" csCatId="accent3" phldr="1"/>
      <dgm:spPr/>
      <dgm:t>
        <a:bodyPr/>
        <a:lstStyle/>
        <a:p>
          <a:endParaRPr lang="sv-SE"/>
        </a:p>
      </dgm:t>
    </dgm:pt>
    <dgm:pt modelId="{622425B9-7E39-4FA8-B544-3ED74C915434}">
      <dgm:prSet phldrT="[Text]" custT="1"/>
      <dgm:spPr/>
      <dgm:t>
        <a:bodyPr/>
        <a:lstStyle/>
        <a:p>
          <a:r>
            <a:rPr lang="sv-SE" sz="1400" b="1" dirty="0"/>
            <a:t>Upptäcka och identifiera målgruppen</a:t>
          </a:r>
        </a:p>
      </dgm:t>
    </dgm:pt>
    <dgm:pt modelId="{46450C7C-EB06-48FF-AB9B-6F9801C9656A}" type="parTrans" cxnId="{7B89339D-D680-4578-B2FA-E9C69CA1B352}">
      <dgm:prSet/>
      <dgm:spPr/>
      <dgm:t>
        <a:bodyPr/>
        <a:lstStyle/>
        <a:p>
          <a:endParaRPr lang="sv-SE" sz="1400" b="0"/>
        </a:p>
      </dgm:t>
    </dgm:pt>
    <dgm:pt modelId="{97025C95-1F1C-4276-BB65-D20397418439}" type="sibTrans" cxnId="{7B89339D-D680-4578-B2FA-E9C69CA1B352}">
      <dgm:prSet/>
      <dgm:spPr/>
      <dgm:t>
        <a:bodyPr/>
        <a:lstStyle/>
        <a:p>
          <a:endParaRPr lang="sv-SE" sz="1400" b="0"/>
        </a:p>
      </dgm:t>
    </dgm:pt>
    <dgm:pt modelId="{BCCBDC50-C595-4E23-A906-C9C14BD585DF}">
      <dgm:prSet phldrT="[Text]" custT="1"/>
      <dgm:spPr/>
      <dgm:t>
        <a:bodyPr/>
        <a:lstStyle/>
        <a:p>
          <a:r>
            <a:rPr lang="sv-SE" sz="1400" b="1" dirty="0" err="1"/>
            <a:t>UngDOK</a:t>
          </a:r>
          <a:endParaRPr lang="sv-SE" sz="1400" b="1" dirty="0"/>
        </a:p>
      </dgm:t>
    </dgm:pt>
    <dgm:pt modelId="{EAA9CC0E-F507-4B36-A86F-0F330FB12366}" type="parTrans" cxnId="{67F2B19F-8096-4244-8FAD-5F325689198A}">
      <dgm:prSet/>
      <dgm:spPr/>
      <dgm:t>
        <a:bodyPr/>
        <a:lstStyle/>
        <a:p>
          <a:endParaRPr lang="sv-SE" sz="1400" b="0"/>
        </a:p>
      </dgm:t>
    </dgm:pt>
    <dgm:pt modelId="{FFFD9EC8-C33B-4FB8-9A97-53746866A2C7}" type="sibTrans" cxnId="{67F2B19F-8096-4244-8FAD-5F325689198A}">
      <dgm:prSet/>
      <dgm:spPr/>
      <dgm:t>
        <a:bodyPr/>
        <a:lstStyle/>
        <a:p>
          <a:endParaRPr lang="sv-SE" sz="1400" b="0"/>
        </a:p>
      </dgm:t>
    </dgm:pt>
    <dgm:pt modelId="{42ED24AA-4116-42E9-AFC1-43B09576ED39}">
      <dgm:prSet phldrT="[Text]" custT="1"/>
      <dgm:spPr/>
      <dgm:t>
        <a:bodyPr/>
        <a:lstStyle/>
        <a:p>
          <a:r>
            <a:rPr lang="sv-SE" sz="1400" b="1" dirty="0"/>
            <a:t>Djupintervjuer </a:t>
          </a:r>
        </a:p>
      </dgm:t>
    </dgm:pt>
    <dgm:pt modelId="{9BA605D1-385C-46F3-9EAB-1EB516AE7E09}" type="parTrans" cxnId="{A85C84A0-F1DF-4119-997C-FE498812F92F}">
      <dgm:prSet/>
      <dgm:spPr/>
      <dgm:t>
        <a:bodyPr/>
        <a:lstStyle/>
        <a:p>
          <a:endParaRPr lang="sv-SE" sz="1400" b="0"/>
        </a:p>
      </dgm:t>
    </dgm:pt>
    <dgm:pt modelId="{742E1DC7-5461-417C-B6E6-ED3773B97B60}" type="sibTrans" cxnId="{A85C84A0-F1DF-4119-997C-FE498812F92F}">
      <dgm:prSet/>
      <dgm:spPr/>
      <dgm:t>
        <a:bodyPr/>
        <a:lstStyle/>
        <a:p>
          <a:endParaRPr lang="sv-SE" sz="1400" b="0"/>
        </a:p>
      </dgm:t>
    </dgm:pt>
    <dgm:pt modelId="{7EA1049C-6F0B-4FCB-9E17-5994FF6A177A}">
      <dgm:prSet phldrT="[Text]" custT="1"/>
      <dgm:spPr/>
      <dgm:t>
        <a:bodyPr/>
        <a:lstStyle/>
        <a:p>
          <a:r>
            <a:rPr lang="sv-SE" sz="1400" b="1" dirty="0"/>
            <a:t>Riskfaktorer </a:t>
          </a:r>
        </a:p>
      </dgm:t>
    </dgm:pt>
    <dgm:pt modelId="{276D96CB-7852-4A6D-98C5-E83E884D5216}" type="parTrans" cxnId="{DBC6435B-2B40-41D8-9E5B-DB79BC69DEC9}">
      <dgm:prSet/>
      <dgm:spPr/>
      <dgm:t>
        <a:bodyPr/>
        <a:lstStyle/>
        <a:p>
          <a:endParaRPr lang="sv-SE" b="0"/>
        </a:p>
      </dgm:t>
    </dgm:pt>
    <dgm:pt modelId="{284C2DAC-96C9-41BB-ACDF-57307E4E20F7}" type="sibTrans" cxnId="{DBC6435B-2B40-41D8-9E5B-DB79BC69DEC9}">
      <dgm:prSet/>
      <dgm:spPr/>
      <dgm:t>
        <a:bodyPr/>
        <a:lstStyle/>
        <a:p>
          <a:endParaRPr lang="sv-SE" b="0"/>
        </a:p>
      </dgm:t>
    </dgm:pt>
    <dgm:pt modelId="{0197709D-8139-49A4-A448-3B3955DF264C}" type="pres">
      <dgm:prSet presAssocID="{DF32EF84-F3C3-4F96-B11F-5FDE7CE691EF}" presName="Name0" presStyleCnt="0">
        <dgm:presLayoutVars>
          <dgm:chMax val="1"/>
          <dgm:chPref val="1"/>
        </dgm:presLayoutVars>
      </dgm:prSet>
      <dgm:spPr/>
    </dgm:pt>
    <dgm:pt modelId="{AE9A317F-604D-4360-B624-47810740D255}" type="pres">
      <dgm:prSet presAssocID="{622425B9-7E39-4FA8-B544-3ED74C915434}" presName="Parent" presStyleLbl="node0" presStyleIdx="0" presStyleCnt="1">
        <dgm:presLayoutVars>
          <dgm:chMax val="5"/>
          <dgm:chPref val="5"/>
        </dgm:presLayoutVars>
      </dgm:prSet>
      <dgm:spPr/>
    </dgm:pt>
    <dgm:pt modelId="{1E676250-34FB-448C-AAC3-799FDEDA6B24}" type="pres">
      <dgm:prSet presAssocID="{622425B9-7E39-4FA8-B544-3ED74C915434}" presName="Accent1" presStyleLbl="node1" presStyleIdx="0" presStyleCnt="15"/>
      <dgm:spPr/>
    </dgm:pt>
    <dgm:pt modelId="{F134943F-8B48-4BB7-B4F3-0FDEF0A5AD30}" type="pres">
      <dgm:prSet presAssocID="{622425B9-7E39-4FA8-B544-3ED74C915434}" presName="Accent2" presStyleLbl="node1" presStyleIdx="1" presStyleCnt="15"/>
      <dgm:spPr/>
    </dgm:pt>
    <dgm:pt modelId="{EFF42A1A-59B7-45FB-A4B0-FA13582B32AE}" type="pres">
      <dgm:prSet presAssocID="{622425B9-7E39-4FA8-B544-3ED74C915434}" presName="Accent3" presStyleLbl="node1" presStyleIdx="2" presStyleCnt="15"/>
      <dgm:spPr/>
    </dgm:pt>
    <dgm:pt modelId="{17C329CD-BDB0-425B-B024-D6385EEEB75A}" type="pres">
      <dgm:prSet presAssocID="{622425B9-7E39-4FA8-B544-3ED74C915434}" presName="Accent4" presStyleLbl="node1" presStyleIdx="3" presStyleCnt="15"/>
      <dgm:spPr/>
    </dgm:pt>
    <dgm:pt modelId="{3EFC7BF4-B36B-47C4-93CA-F821B1A8F269}" type="pres">
      <dgm:prSet presAssocID="{622425B9-7E39-4FA8-B544-3ED74C915434}" presName="Accent5" presStyleLbl="node1" presStyleIdx="4" presStyleCnt="15"/>
      <dgm:spPr/>
    </dgm:pt>
    <dgm:pt modelId="{10CC58A5-32C9-48B8-A8B8-5B39C618A300}" type="pres">
      <dgm:prSet presAssocID="{622425B9-7E39-4FA8-B544-3ED74C915434}" presName="Accent6" presStyleLbl="node1" presStyleIdx="5" presStyleCnt="15"/>
      <dgm:spPr/>
    </dgm:pt>
    <dgm:pt modelId="{0E0CDEC3-2544-4E01-9F8F-36EE45FBD63B}" type="pres">
      <dgm:prSet presAssocID="{BCCBDC50-C595-4E23-A906-C9C14BD585DF}" presName="Child1" presStyleLbl="node1" presStyleIdx="6" presStyleCnt="15" custScaleX="113354" custScaleY="121727">
        <dgm:presLayoutVars>
          <dgm:chMax val="0"/>
          <dgm:chPref val="0"/>
        </dgm:presLayoutVars>
      </dgm:prSet>
      <dgm:spPr/>
    </dgm:pt>
    <dgm:pt modelId="{CA75184F-9C2C-43E2-B859-7379519D39C1}" type="pres">
      <dgm:prSet presAssocID="{BCCBDC50-C595-4E23-A906-C9C14BD585DF}" presName="Accent7" presStyleCnt="0"/>
      <dgm:spPr/>
    </dgm:pt>
    <dgm:pt modelId="{CBC31D86-A91C-406C-976F-E95FBF5C01BD}" type="pres">
      <dgm:prSet presAssocID="{BCCBDC50-C595-4E23-A906-C9C14BD585DF}" presName="AccentHold1" presStyleLbl="node1" presStyleIdx="7" presStyleCnt="15"/>
      <dgm:spPr/>
    </dgm:pt>
    <dgm:pt modelId="{4BC4F0AB-1E2A-466A-8914-6FD86141B521}" type="pres">
      <dgm:prSet presAssocID="{BCCBDC50-C595-4E23-A906-C9C14BD585DF}" presName="Accent8" presStyleCnt="0"/>
      <dgm:spPr/>
    </dgm:pt>
    <dgm:pt modelId="{4DDD2130-455A-4505-B81C-FCC2D292E3A4}" type="pres">
      <dgm:prSet presAssocID="{BCCBDC50-C595-4E23-A906-C9C14BD585DF}" presName="AccentHold2" presStyleLbl="node1" presStyleIdx="8" presStyleCnt="15"/>
      <dgm:spPr/>
    </dgm:pt>
    <dgm:pt modelId="{95DD0DB0-3AA2-481C-8039-F4066256CE8B}" type="pres">
      <dgm:prSet presAssocID="{42ED24AA-4116-42E9-AFC1-43B09576ED39}" presName="Child2" presStyleLbl="node1" presStyleIdx="9" presStyleCnt="15" custScaleX="169625">
        <dgm:presLayoutVars>
          <dgm:chMax val="0"/>
          <dgm:chPref val="0"/>
        </dgm:presLayoutVars>
      </dgm:prSet>
      <dgm:spPr/>
    </dgm:pt>
    <dgm:pt modelId="{ACC74291-19C8-48A7-BEC8-167712F43922}" type="pres">
      <dgm:prSet presAssocID="{42ED24AA-4116-42E9-AFC1-43B09576ED39}" presName="Accent9" presStyleCnt="0"/>
      <dgm:spPr/>
    </dgm:pt>
    <dgm:pt modelId="{012BE2BB-D9DE-4F26-BB09-0BE0C94B55E8}" type="pres">
      <dgm:prSet presAssocID="{42ED24AA-4116-42E9-AFC1-43B09576ED39}" presName="AccentHold1" presStyleLbl="node1" presStyleIdx="10" presStyleCnt="15"/>
      <dgm:spPr/>
    </dgm:pt>
    <dgm:pt modelId="{6FF94A66-8151-481D-ACD0-EFF626D21C5E}" type="pres">
      <dgm:prSet presAssocID="{42ED24AA-4116-42E9-AFC1-43B09576ED39}" presName="Accent10" presStyleCnt="0"/>
      <dgm:spPr/>
    </dgm:pt>
    <dgm:pt modelId="{BBE15E61-062C-4F6B-9B89-44DFFE91A616}" type="pres">
      <dgm:prSet presAssocID="{42ED24AA-4116-42E9-AFC1-43B09576ED39}" presName="AccentHold2" presStyleLbl="node1" presStyleIdx="11" presStyleCnt="15"/>
      <dgm:spPr/>
    </dgm:pt>
    <dgm:pt modelId="{DD375E52-1563-4FAA-9618-7097970AE4DB}" type="pres">
      <dgm:prSet presAssocID="{42ED24AA-4116-42E9-AFC1-43B09576ED39}" presName="Accent11" presStyleCnt="0"/>
      <dgm:spPr/>
    </dgm:pt>
    <dgm:pt modelId="{4AD57C81-618B-44E8-A1D6-9D58AE5F6AC6}" type="pres">
      <dgm:prSet presAssocID="{42ED24AA-4116-42E9-AFC1-43B09576ED39}" presName="AccentHold3" presStyleLbl="node1" presStyleIdx="12" presStyleCnt="15"/>
      <dgm:spPr/>
    </dgm:pt>
    <dgm:pt modelId="{C6ED52AD-6D1B-44D3-9C6A-795643FA264F}" type="pres">
      <dgm:prSet presAssocID="{7EA1049C-6F0B-4FCB-9E17-5994FF6A177A}" presName="Child3" presStyleLbl="node1" presStyleIdx="13" presStyleCnt="15" custScaleX="167963" custLinFactX="-4922" custLinFactNeighborX="-100000" custLinFactNeighborY="14753">
        <dgm:presLayoutVars>
          <dgm:chMax val="0"/>
          <dgm:chPref val="0"/>
        </dgm:presLayoutVars>
      </dgm:prSet>
      <dgm:spPr/>
    </dgm:pt>
    <dgm:pt modelId="{7B31B4AA-E748-4FC2-819B-9436EE2DBB9E}" type="pres">
      <dgm:prSet presAssocID="{7EA1049C-6F0B-4FCB-9E17-5994FF6A177A}" presName="Accent12" presStyleCnt="0"/>
      <dgm:spPr/>
    </dgm:pt>
    <dgm:pt modelId="{F8EADB4A-1975-402A-B3F2-73EBAA900879}" type="pres">
      <dgm:prSet presAssocID="{7EA1049C-6F0B-4FCB-9E17-5994FF6A177A}" presName="AccentHold1" presStyleLbl="node1" presStyleIdx="14" presStyleCnt="15"/>
      <dgm:spPr/>
    </dgm:pt>
  </dgm:ptLst>
  <dgm:cxnLst>
    <dgm:cxn modelId="{DBC6435B-2B40-41D8-9E5B-DB79BC69DEC9}" srcId="{622425B9-7E39-4FA8-B544-3ED74C915434}" destId="{7EA1049C-6F0B-4FCB-9E17-5994FF6A177A}" srcOrd="2" destOrd="0" parTransId="{276D96CB-7852-4A6D-98C5-E83E884D5216}" sibTransId="{284C2DAC-96C9-41BB-ACDF-57307E4E20F7}"/>
    <dgm:cxn modelId="{812F1579-CC58-415D-ACFB-C2904ACDCEF7}" type="presOf" srcId="{42ED24AA-4116-42E9-AFC1-43B09576ED39}" destId="{95DD0DB0-3AA2-481C-8039-F4066256CE8B}" srcOrd="0" destOrd="0" presId="urn:microsoft.com/office/officeart/2009/3/layout/CircleRelationship"/>
    <dgm:cxn modelId="{9071F391-195F-4DFD-8B78-9F5DA070F96C}" type="presOf" srcId="{7EA1049C-6F0B-4FCB-9E17-5994FF6A177A}" destId="{C6ED52AD-6D1B-44D3-9C6A-795643FA264F}" srcOrd="0" destOrd="0" presId="urn:microsoft.com/office/officeart/2009/3/layout/CircleRelationship"/>
    <dgm:cxn modelId="{7B89339D-D680-4578-B2FA-E9C69CA1B352}" srcId="{DF32EF84-F3C3-4F96-B11F-5FDE7CE691EF}" destId="{622425B9-7E39-4FA8-B544-3ED74C915434}" srcOrd="0" destOrd="0" parTransId="{46450C7C-EB06-48FF-AB9B-6F9801C9656A}" sibTransId="{97025C95-1F1C-4276-BB65-D20397418439}"/>
    <dgm:cxn modelId="{67F2B19F-8096-4244-8FAD-5F325689198A}" srcId="{622425B9-7E39-4FA8-B544-3ED74C915434}" destId="{BCCBDC50-C595-4E23-A906-C9C14BD585DF}" srcOrd="0" destOrd="0" parTransId="{EAA9CC0E-F507-4B36-A86F-0F330FB12366}" sibTransId="{FFFD9EC8-C33B-4FB8-9A97-53746866A2C7}"/>
    <dgm:cxn modelId="{A85C84A0-F1DF-4119-997C-FE498812F92F}" srcId="{622425B9-7E39-4FA8-B544-3ED74C915434}" destId="{42ED24AA-4116-42E9-AFC1-43B09576ED39}" srcOrd="1" destOrd="0" parTransId="{9BA605D1-385C-46F3-9EAB-1EB516AE7E09}" sibTransId="{742E1DC7-5461-417C-B6E6-ED3773B97B60}"/>
    <dgm:cxn modelId="{B2965DBF-4BF8-4E28-BC6C-BE48AD1AF050}" type="presOf" srcId="{622425B9-7E39-4FA8-B544-3ED74C915434}" destId="{AE9A317F-604D-4360-B624-47810740D255}" srcOrd="0" destOrd="0" presId="urn:microsoft.com/office/officeart/2009/3/layout/CircleRelationship"/>
    <dgm:cxn modelId="{395028CC-8A30-4367-9ECE-FF575D608091}" type="presOf" srcId="{DF32EF84-F3C3-4F96-B11F-5FDE7CE691EF}" destId="{0197709D-8139-49A4-A448-3B3955DF264C}" srcOrd="0" destOrd="0" presId="urn:microsoft.com/office/officeart/2009/3/layout/CircleRelationship"/>
    <dgm:cxn modelId="{1E80FEF0-6114-4974-A504-768954D3149B}" type="presOf" srcId="{BCCBDC50-C595-4E23-A906-C9C14BD585DF}" destId="{0E0CDEC3-2544-4E01-9F8F-36EE45FBD63B}" srcOrd="0" destOrd="0" presId="urn:microsoft.com/office/officeart/2009/3/layout/CircleRelationship"/>
    <dgm:cxn modelId="{2E38BB15-AAC9-4885-BD68-A06C376AFAD0}" type="presParOf" srcId="{0197709D-8139-49A4-A448-3B3955DF264C}" destId="{AE9A317F-604D-4360-B624-47810740D255}" srcOrd="0" destOrd="0" presId="urn:microsoft.com/office/officeart/2009/3/layout/CircleRelationship"/>
    <dgm:cxn modelId="{90897B7E-F064-4791-8601-520621270D27}" type="presParOf" srcId="{0197709D-8139-49A4-A448-3B3955DF264C}" destId="{1E676250-34FB-448C-AAC3-799FDEDA6B24}" srcOrd="1" destOrd="0" presId="urn:microsoft.com/office/officeart/2009/3/layout/CircleRelationship"/>
    <dgm:cxn modelId="{CD1AF442-8386-4B29-9174-DDBFAC5F3BCA}" type="presParOf" srcId="{0197709D-8139-49A4-A448-3B3955DF264C}" destId="{F134943F-8B48-4BB7-B4F3-0FDEF0A5AD30}" srcOrd="2" destOrd="0" presId="urn:microsoft.com/office/officeart/2009/3/layout/CircleRelationship"/>
    <dgm:cxn modelId="{A15F24D7-5127-47DD-A288-79D65974F84A}" type="presParOf" srcId="{0197709D-8139-49A4-A448-3B3955DF264C}" destId="{EFF42A1A-59B7-45FB-A4B0-FA13582B32AE}" srcOrd="3" destOrd="0" presId="urn:microsoft.com/office/officeart/2009/3/layout/CircleRelationship"/>
    <dgm:cxn modelId="{B670B07A-2CD6-4D57-871C-AE821552E301}" type="presParOf" srcId="{0197709D-8139-49A4-A448-3B3955DF264C}" destId="{17C329CD-BDB0-425B-B024-D6385EEEB75A}" srcOrd="4" destOrd="0" presId="urn:microsoft.com/office/officeart/2009/3/layout/CircleRelationship"/>
    <dgm:cxn modelId="{FE4ABED9-614A-4329-BE24-C39EC81ACC15}" type="presParOf" srcId="{0197709D-8139-49A4-A448-3B3955DF264C}" destId="{3EFC7BF4-B36B-47C4-93CA-F821B1A8F269}" srcOrd="5" destOrd="0" presId="urn:microsoft.com/office/officeart/2009/3/layout/CircleRelationship"/>
    <dgm:cxn modelId="{8000A571-BB54-4B2B-A036-61ADC9CD7BC4}" type="presParOf" srcId="{0197709D-8139-49A4-A448-3B3955DF264C}" destId="{10CC58A5-32C9-48B8-A8B8-5B39C618A300}" srcOrd="6" destOrd="0" presId="urn:microsoft.com/office/officeart/2009/3/layout/CircleRelationship"/>
    <dgm:cxn modelId="{CBA14376-FC9E-4C8E-988C-46592649BB58}" type="presParOf" srcId="{0197709D-8139-49A4-A448-3B3955DF264C}" destId="{0E0CDEC3-2544-4E01-9F8F-36EE45FBD63B}" srcOrd="7" destOrd="0" presId="urn:microsoft.com/office/officeart/2009/3/layout/CircleRelationship"/>
    <dgm:cxn modelId="{F6FDC290-7CFE-4352-9384-D988CA4BFD35}" type="presParOf" srcId="{0197709D-8139-49A4-A448-3B3955DF264C}" destId="{CA75184F-9C2C-43E2-B859-7379519D39C1}" srcOrd="8" destOrd="0" presId="urn:microsoft.com/office/officeart/2009/3/layout/CircleRelationship"/>
    <dgm:cxn modelId="{FF84112E-0A92-45AD-8DFF-81CFE6FE8A53}" type="presParOf" srcId="{CA75184F-9C2C-43E2-B859-7379519D39C1}" destId="{CBC31D86-A91C-406C-976F-E95FBF5C01BD}" srcOrd="0" destOrd="0" presId="urn:microsoft.com/office/officeart/2009/3/layout/CircleRelationship"/>
    <dgm:cxn modelId="{4E85136E-40F5-498A-9554-DC1D8BFF530F}" type="presParOf" srcId="{0197709D-8139-49A4-A448-3B3955DF264C}" destId="{4BC4F0AB-1E2A-466A-8914-6FD86141B521}" srcOrd="9" destOrd="0" presId="urn:microsoft.com/office/officeart/2009/3/layout/CircleRelationship"/>
    <dgm:cxn modelId="{58C39B21-0544-4BDB-B0A1-714D3290AA52}" type="presParOf" srcId="{4BC4F0AB-1E2A-466A-8914-6FD86141B521}" destId="{4DDD2130-455A-4505-B81C-FCC2D292E3A4}" srcOrd="0" destOrd="0" presId="urn:microsoft.com/office/officeart/2009/3/layout/CircleRelationship"/>
    <dgm:cxn modelId="{78706526-A1E2-423B-815B-7BD7E2225AB6}" type="presParOf" srcId="{0197709D-8139-49A4-A448-3B3955DF264C}" destId="{95DD0DB0-3AA2-481C-8039-F4066256CE8B}" srcOrd="10" destOrd="0" presId="urn:microsoft.com/office/officeart/2009/3/layout/CircleRelationship"/>
    <dgm:cxn modelId="{BCA0FD55-2188-4167-BF1E-F2AA62A16C65}" type="presParOf" srcId="{0197709D-8139-49A4-A448-3B3955DF264C}" destId="{ACC74291-19C8-48A7-BEC8-167712F43922}" srcOrd="11" destOrd="0" presId="urn:microsoft.com/office/officeart/2009/3/layout/CircleRelationship"/>
    <dgm:cxn modelId="{01C9B9FA-6F86-4F50-AF56-5E384E714CFC}" type="presParOf" srcId="{ACC74291-19C8-48A7-BEC8-167712F43922}" destId="{012BE2BB-D9DE-4F26-BB09-0BE0C94B55E8}" srcOrd="0" destOrd="0" presId="urn:microsoft.com/office/officeart/2009/3/layout/CircleRelationship"/>
    <dgm:cxn modelId="{A13938F6-ECEB-4BDF-9F67-280C121738B4}" type="presParOf" srcId="{0197709D-8139-49A4-A448-3B3955DF264C}" destId="{6FF94A66-8151-481D-ACD0-EFF626D21C5E}" srcOrd="12" destOrd="0" presId="urn:microsoft.com/office/officeart/2009/3/layout/CircleRelationship"/>
    <dgm:cxn modelId="{EC53A6E9-87A8-4E9D-93F6-1246B9506FD1}" type="presParOf" srcId="{6FF94A66-8151-481D-ACD0-EFF626D21C5E}" destId="{BBE15E61-062C-4F6B-9B89-44DFFE91A616}" srcOrd="0" destOrd="0" presId="urn:microsoft.com/office/officeart/2009/3/layout/CircleRelationship"/>
    <dgm:cxn modelId="{34C34FFF-6BAF-49E3-B9C1-BA81839B639E}" type="presParOf" srcId="{0197709D-8139-49A4-A448-3B3955DF264C}" destId="{DD375E52-1563-4FAA-9618-7097970AE4DB}" srcOrd="13" destOrd="0" presId="urn:microsoft.com/office/officeart/2009/3/layout/CircleRelationship"/>
    <dgm:cxn modelId="{18918922-776F-425D-8107-D7CCF57B8763}" type="presParOf" srcId="{DD375E52-1563-4FAA-9618-7097970AE4DB}" destId="{4AD57C81-618B-44E8-A1D6-9D58AE5F6AC6}" srcOrd="0" destOrd="0" presId="urn:microsoft.com/office/officeart/2009/3/layout/CircleRelationship"/>
    <dgm:cxn modelId="{83556CE2-9812-47CE-8D1A-11B8F6777D4F}" type="presParOf" srcId="{0197709D-8139-49A4-A448-3B3955DF264C}" destId="{C6ED52AD-6D1B-44D3-9C6A-795643FA264F}" srcOrd="14" destOrd="0" presId="urn:microsoft.com/office/officeart/2009/3/layout/CircleRelationship"/>
    <dgm:cxn modelId="{FF05FC82-55E4-46BF-9733-50A05F44630F}" type="presParOf" srcId="{0197709D-8139-49A4-A448-3B3955DF264C}" destId="{7B31B4AA-E748-4FC2-819B-9436EE2DBB9E}" srcOrd="15" destOrd="0" presId="urn:microsoft.com/office/officeart/2009/3/layout/CircleRelationship"/>
    <dgm:cxn modelId="{4570DDC4-E5F1-4F7C-AF36-29F198DC4A08}" type="presParOf" srcId="{7B31B4AA-E748-4FC2-819B-9436EE2DBB9E}" destId="{F8EADB4A-1975-402A-B3F2-73EBAA900879}"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FE8EC7-3A4B-4C0F-8490-C01F313E9925}" type="doc">
      <dgm:prSet loTypeId="urn:microsoft.com/office/officeart/2009/3/layout/CircleRelationship" loCatId="relationship" qsTypeId="urn:microsoft.com/office/officeart/2005/8/quickstyle/simple1" qsCatId="simple" csTypeId="urn:microsoft.com/office/officeart/2005/8/colors/accent1_1" csCatId="accent1" phldr="1"/>
      <dgm:spPr/>
      <dgm:t>
        <a:bodyPr/>
        <a:lstStyle/>
        <a:p>
          <a:endParaRPr lang="sv-SE"/>
        </a:p>
      </dgm:t>
    </dgm:pt>
    <dgm:pt modelId="{E88B638B-0C6D-44FF-98D0-570A9C812506}">
      <dgm:prSet phldrT="[Text]" custT="1"/>
      <dgm:spPr/>
      <dgm:t>
        <a:bodyPr/>
        <a:lstStyle/>
        <a:p>
          <a:r>
            <a:rPr lang="sv-SE" sz="1400" b="1" dirty="0"/>
            <a:t>Utgå från befintliga samverkansstrukturer </a:t>
          </a:r>
        </a:p>
      </dgm:t>
    </dgm:pt>
    <dgm:pt modelId="{B48FFFD0-4815-4D8B-A574-818AB4DF0424}" type="parTrans" cxnId="{6C1A78D6-6A12-4757-B3C4-AFDF5E19D02C}">
      <dgm:prSet/>
      <dgm:spPr/>
      <dgm:t>
        <a:bodyPr/>
        <a:lstStyle/>
        <a:p>
          <a:endParaRPr lang="sv-SE"/>
        </a:p>
      </dgm:t>
    </dgm:pt>
    <dgm:pt modelId="{D5B0884E-F111-48C2-A121-94746DB4A1F2}" type="sibTrans" cxnId="{6C1A78D6-6A12-4757-B3C4-AFDF5E19D02C}">
      <dgm:prSet/>
      <dgm:spPr/>
      <dgm:t>
        <a:bodyPr/>
        <a:lstStyle/>
        <a:p>
          <a:endParaRPr lang="sv-SE"/>
        </a:p>
      </dgm:t>
    </dgm:pt>
    <dgm:pt modelId="{5D13CB86-9847-4486-A262-44BE0FB71592}">
      <dgm:prSet phldrT="[Text]" custT="1"/>
      <dgm:spPr/>
      <dgm:t>
        <a:bodyPr/>
        <a:lstStyle/>
        <a:p>
          <a:r>
            <a:rPr lang="sv-SE" sz="1400" b="1" dirty="0"/>
            <a:t>Identifiera hinder </a:t>
          </a:r>
        </a:p>
      </dgm:t>
    </dgm:pt>
    <dgm:pt modelId="{EC963305-B9B7-424C-B6D5-DCE5D414DECE}" type="parTrans" cxnId="{3813DBD5-2FE5-40ED-851F-4B9A6DD1AF4D}">
      <dgm:prSet/>
      <dgm:spPr/>
      <dgm:t>
        <a:bodyPr/>
        <a:lstStyle/>
        <a:p>
          <a:endParaRPr lang="sv-SE"/>
        </a:p>
      </dgm:t>
    </dgm:pt>
    <dgm:pt modelId="{F4CE2DF9-6278-470C-8666-3A126146EBF7}" type="sibTrans" cxnId="{3813DBD5-2FE5-40ED-851F-4B9A6DD1AF4D}">
      <dgm:prSet/>
      <dgm:spPr/>
      <dgm:t>
        <a:bodyPr/>
        <a:lstStyle/>
        <a:p>
          <a:endParaRPr lang="sv-SE"/>
        </a:p>
      </dgm:t>
    </dgm:pt>
    <dgm:pt modelId="{D21BC03B-FD5A-4E64-8338-099F1F06EA97}">
      <dgm:prSet phldrT="[Text]" custT="1"/>
      <dgm:spPr/>
      <dgm:t>
        <a:bodyPr/>
        <a:lstStyle/>
        <a:p>
          <a:r>
            <a:rPr lang="sv-SE" sz="1400" b="1" dirty="0"/>
            <a:t>Operativ &amp; strategisk styrgrupp</a:t>
          </a:r>
        </a:p>
      </dgm:t>
    </dgm:pt>
    <dgm:pt modelId="{0E310B5D-637C-44E2-A2D1-D57EDD675611}" type="parTrans" cxnId="{2F95C68C-C940-47B3-9736-D4AD3D319B51}">
      <dgm:prSet/>
      <dgm:spPr/>
      <dgm:t>
        <a:bodyPr/>
        <a:lstStyle/>
        <a:p>
          <a:endParaRPr lang="sv-SE"/>
        </a:p>
      </dgm:t>
    </dgm:pt>
    <dgm:pt modelId="{A27410B7-4FD7-4538-889A-ABD63F1502FC}" type="sibTrans" cxnId="{2F95C68C-C940-47B3-9736-D4AD3D319B51}">
      <dgm:prSet/>
      <dgm:spPr/>
      <dgm:t>
        <a:bodyPr/>
        <a:lstStyle/>
        <a:p>
          <a:endParaRPr lang="sv-SE"/>
        </a:p>
      </dgm:t>
    </dgm:pt>
    <dgm:pt modelId="{A09C99FD-6593-4186-A7D8-F2D83B870007}">
      <dgm:prSet phldrT="[Text]" custT="1"/>
      <dgm:spPr/>
      <dgm:t>
        <a:bodyPr/>
        <a:lstStyle/>
        <a:p>
          <a:r>
            <a:rPr lang="sv-SE" sz="1400" b="1" dirty="0"/>
            <a:t>Identifiera kunskapsluckor</a:t>
          </a:r>
        </a:p>
      </dgm:t>
    </dgm:pt>
    <dgm:pt modelId="{EEAC9A8B-E9BB-474D-84F8-4770D63AF8B3}" type="parTrans" cxnId="{ADA6060F-BDBF-4B30-A2C8-C30132D49611}">
      <dgm:prSet/>
      <dgm:spPr/>
      <dgm:t>
        <a:bodyPr/>
        <a:lstStyle/>
        <a:p>
          <a:endParaRPr lang="sv-SE"/>
        </a:p>
      </dgm:t>
    </dgm:pt>
    <dgm:pt modelId="{94208C79-8FE6-40C0-909F-E48FB194E129}" type="sibTrans" cxnId="{ADA6060F-BDBF-4B30-A2C8-C30132D49611}">
      <dgm:prSet/>
      <dgm:spPr/>
      <dgm:t>
        <a:bodyPr/>
        <a:lstStyle/>
        <a:p>
          <a:endParaRPr lang="sv-SE"/>
        </a:p>
      </dgm:t>
    </dgm:pt>
    <dgm:pt modelId="{9E579925-3707-45CB-9A04-04DA36DCBD9B}" type="pres">
      <dgm:prSet presAssocID="{FCFE8EC7-3A4B-4C0F-8490-C01F313E9925}" presName="Name0" presStyleCnt="0">
        <dgm:presLayoutVars>
          <dgm:chMax val="1"/>
          <dgm:chPref val="1"/>
        </dgm:presLayoutVars>
      </dgm:prSet>
      <dgm:spPr/>
    </dgm:pt>
    <dgm:pt modelId="{9FA80FF0-E00D-4079-B635-FDD2064636B4}" type="pres">
      <dgm:prSet presAssocID="{E88B638B-0C6D-44FF-98D0-570A9C812506}" presName="Parent" presStyleLbl="node0" presStyleIdx="0" presStyleCnt="1">
        <dgm:presLayoutVars>
          <dgm:chMax val="5"/>
          <dgm:chPref val="5"/>
        </dgm:presLayoutVars>
      </dgm:prSet>
      <dgm:spPr/>
    </dgm:pt>
    <dgm:pt modelId="{5BAB2016-807E-40BC-9F36-9F17EC5DCCED}" type="pres">
      <dgm:prSet presAssocID="{E88B638B-0C6D-44FF-98D0-570A9C812506}" presName="Accent1" presStyleLbl="node1" presStyleIdx="0" presStyleCnt="15"/>
      <dgm:spPr/>
    </dgm:pt>
    <dgm:pt modelId="{7AF5C12A-CCA4-47E6-9234-ED6B8C36C726}" type="pres">
      <dgm:prSet presAssocID="{E88B638B-0C6D-44FF-98D0-570A9C812506}" presName="Accent2" presStyleLbl="node1" presStyleIdx="1" presStyleCnt="15"/>
      <dgm:spPr/>
    </dgm:pt>
    <dgm:pt modelId="{92725670-9CE8-45D8-91CB-E5DB37E8EE92}" type="pres">
      <dgm:prSet presAssocID="{E88B638B-0C6D-44FF-98D0-570A9C812506}" presName="Accent3" presStyleLbl="node1" presStyleIdx="2" presStyleCnt="15"/>
      <dgm:spPr/>
    </dgm:pt>
    <dgm:pt modelId="{BA7190A7-F4D1-41B5-8909-94710499E590}" type="pres">
      <dgm:prSet presAssocID="{E88B638B-0C6D-44FF-98D0-570A9C812506}" presName="Accent4" presStyleLbl="node1" presStyleIdx="3" presStyleCnt="15"/>
      <dgm:spPr/>
    </dgm:pt>
    <dgm:pt modelId="{1F5CAAC8-11BD-47C0-8520-BEF229B74A15}" type="pres">
      <dgm:prSet presAssocID="{E88B638B-0C6D-44FF-98D0-570A9C812506}" presName="Accent5" presStyleLbl="node1" presStyleIdx="4" presStyleCnt="15"/>
      <dgm:spPr/>
    </dgm:pt>
    <dgm:pt modelId="{2B134517-51BD-45D7-B775-C34C2513F345}" type="pres">
      <dgm:prSet presAssocID="{E88B638B-0C6D-44FF-98D0-570A9C812506}" presName="Accent6" presStyleLbl="node1" presStyleIdx="5" presStyleCnt="15"/>
      <dgm:spPr/>
    </dgm:pt>
    <dgm:pt modelId="{F1578953-C28D-43D2-8415-DE2A372BC7B2}" type="pres">
      <dgm:prSet presAssocID="{5D13CB86-9847-4486-A262-44BE0FB71592}" presName="Child1" presStyleLbl="node1" presStyleIdx="6" presStyleCnt="15" custScaleX="138801" custScaleY="101117">
        <dgm:presLayoutVars>
          <dgm:chMax val="0"/>
          <dgm:chPref val="0"/>
        </dgm:presLayoutVars>
      </dgm:prSet>
      <dgm:spPr/>
    </dgm:pt>
    <dgm:pt modelId="{2EA378F2-8B97-4709-9CD0-F7E72EF45617}" type="pres">
      <dgm:prSet presAssocID="{5D13CB86-9847-4486-A262-44BE0FB71592}" presName="Accent7" presStyleCnt="0"/>
      <dgm:spPr/>
    </dgm:pt>
    <dgm:pt modelId="{DEB4409B-48B2-4E05-8DB8-DABF761D0FDE}" type="pres">
      <dgm:prSet presAssocID="{5D13CB86-9847-4486-A262-44BE0FB71592}" presName="AccentHold1" presStyleLbl="node1" presStyleIdx="7" presStyleCnt="15"/>
      <dgm:spPr/>
    </dgm:pt>
    <dgm:pt modelId="{88685D4D-A00A-45F0-91E2-5103224BC51E}" type="pres">
      <dgm:prSet presAssocID="{5D13CB86-9847-4486-A262-44BE0FB71592}" presName="Accent8" presStyleCnt="0"/>
      <dgm:spPr/>
    </dgm:pt>
    <dgm:pt modelId="{E5C8DF2E-1C32-48DE-97DC-548BB2ECDE4A}" type="pres">
      <dgm:prSet presAssocID="{5D13CB86-9847-4486-A262-44BE0FB71592}" presName="AccentHold2" presStyleLbl="node1" presStyleIdx="8" presStyleCnt="15"/>
      <dgm:spPr/>
    </dgm:pt>
    <dgm:pt modelId="{F492C62B-4CDC-43E8-A688-D5D30AAA4400}" type="pres">
      <dgm:prSet presAssocID="{D21BC03B-FD5A-4E64-8338-099F1F06EA97}" presName="Child2" presStyleLbl="node1" presStyleIdx="9" presStyleCnt="15" custScaleX="141622" custScaleY="114379">
        <dgm:presLayoutVars>
          <dgm:chMax val="0"/>
          <dgm:chPref val="0"/>
        </dgm:presLayoutVars>
      </dgm:prSet>
      <dgm:spPr/>
    </dgm:pt>
    <dgm:pt modelId="{155541CB-819D-4B3C-8427-A0FD7AA71819}" type="pres">
      <dgm:prSet presAssocID="{D21BC03B-FD5A-4E64-8338-099F1F06EA97}" presName="Accent9" presStyleCnt="0"/>
      <dgm:spPr/>
    </dgm:pt>
    <dgm:pt modelId="{E8ED2C9B-93D8-4775-99C8-EB7066EFD169}" type="pres">
      <dgm:prSet presAssocID="{D21BC03B-FD5A-4E64-8338-099F1F06EA97}" presName="AccentHold1" presStyleLbl="node1" presStyleIdx="10" presStyleCnt="15"/>
      <dgm:spPr/>
    </dgm:pt>
    <dgm:pt modelId="{B42B76A3-3D2F-4EFD-B4F5-41D6674122F1}" type="pres">
      <dgm:prSet presAssocID="{D21BC03B-FD5A-4E64-8338-099F1F06EA97}" presName="Accent10" presStyleCnt="0"/>
      <dgm:spPr/>
    </dgm:pt>
    <dgm:pt modelId="{DF66182F-EEAE-4B37-8118-E45E7373236D}" type="pres">
      <dgm:prSet presAssocID="{D21BC03B-FD5A-4E64-8338-099F1F06EA97}" presName="AccentHold2" presStyleLbl="node1" presStyleIdx="11" presStyleCnt="15"/>
      <dgm:spPr/>
    </dgm:pt>
    <dgm:pt modelId="{5FC5639E-42C1-452F-918E-2837A4F7A07E}" type="pres">
      <dgm:prSet presAssocID="{D21BC03B-FD5A-4E64-8338-099F1F06EA97}" presName="Accent11" presStyleCnt="0"/>
      <dgm:spPr/>
    </dgm:pt>
    <dgm:pt modelId="{4C0993E5-EEE1-4EDE-995E-2ED082A03966}" type="pres">
      <dgm:prSet presAssocID="{D21BC03B-FD5A-4E64-8338-099F1F06EA97}" presName="AccentHold3" presStyleLbl="node1" presStyleIdx="12" presStyleCnt="15"/>
      <dgm:spPr/>
    </dgm:pt>
    <dgm:pt modelId="{C7BD4DF7-B1A2-4280-8195-43F22C19A38C}" type="pres">
      <dgm:prSet presAssocID="{A09C99FD-6593-4186-A7D8-F2D83B870007}" presName="Child3" presStyleLbl="node1" presStyleIdx="13" presStyleCnt="15" custScaleX="182655" custScaleY="107053" custLinFactNeighborX="-71222" custLinFactNeighborY="9092">
        <dgm:presLayoutVars>
          <dgm:chMax val="0"/>
          <dgm:chPref val="0"/>
        </dgm:presLayoutVars>
      </dgm:prSet>
      <dgm:spPr/>
    </dgm:pt>
    <dgm:pt modelId="{61E104A9-2948-40E8-B74A-5E6A04AB87EB}" type="pres">
      <dgm:prSet presAssocID="{A09C99FD-6593-4186-A7D8-F2D83B870007}" presName="Accent12" presStyleCnt="0"/>
      <dgm:spPr/>
    </dgm:pt>
    <dgm:pt modelId="{24412AC2-50DB-4B69-9B4F-1DCDBFF6FA52}" type="pres">
      <dgm:prSet presAssocID="{A09C99FD-6593-4186-A7D8-F2D83B870007}" presName="AccentHold1" presStyleLbl="node1" presStyleIdx="14" presStyleCnt="15"/>
      <dgm:spPr/>
    </dgm:pt>
  </dgm:ptLst>
  <dgm:cxnLst>
    <dgm:cxn modelId="{ADA6060F-BDBF-4B30-A2C8-C30132D49611}" srcId="{E88B638B-0C6D-44FF-98D0-570A9C812506}" destId="{A09C99FD-6593-4186-A7D8-F2D83B870007}" srcOrd="2" destOrd="0" parTransId="{EEAC9A8B-E9BB-474D-84F8-4770D63AF8B3}" sibTransId="{94208C79-8FE6-40C0-909F-E48FB194E129}"/>
    <dgm:cxn modelId="{3F9FBB0F-8601-4681-BAC7-722C2E969E04}" type="presOf" srcId="{D21BC03B-FD5A-4E64-8338-099F1F06EA97}" destId="{F492C62B-4CDC-43E8-A688-D5D30AAA4400}" srcOrd="0" destOrd="0" presId="urn:microsoft.com/office/officeart/2009/3/layout/CircleRelationship"/>
    <dgm:cxn modelId="{AF9DD130-08D8-4018-88FD-47B487307904}" type="presOf" srcId="{A09C99FD-6593-4186-A7D8-F2D83B870007}" destId="{C7BD4DF7-B1A2-4280-8195-43F22C19A38C}" srcOrd="0" destOrd="0" presId="urn:microsoft.com/office/officeart/2009/3/layout/CircleRelationship"/>
    <dgm:cxn modelId="{2F95C68C-C940-47B3-9736-D4AD3D319B51}" srcId="{E88B638B-0C6D-44FF-98D0-570A9C812506}" destId="{D21BC03B-FD5A-4E64-8338-099F1F06EA97}" srcOrd="1" destOrd="0" parTransId="{0E310B5D-637C-44E2-A2D1-D57EDD675611}" sibTransId="{A27410B7-4FD7-4538-889A-ABD63F1502FC}"/>
    <dgm:cxn modelId="{48FAC590-9049-46E7-94C9-9E971BCEDD84}" type="presOf" srcId="{5D13CB86-9847-4486-A262-44BE0FB71592}" destId="{F1578953-C28D-43D2-8415-DE2A372BC7B2}" srcOrd="0" destOrd="0" presId="urn:microsoft.com/office/officeart/2009/3/layout/CircleRelationship"/>
    <dgm:cxn modelId="{2BFD2EBC-8A6C-433E-B50D-590EF5CA5047}" type="presOf" srcId="{E88B638B-0C6D-44FF-98D0-570A9C812506}" destId="{9FA80FF0-E00D-4079-B635-FDD2064636B4}" srcOrd="0" destOrd="0" presId="urn:microsoft.com/office/officeart/2009/3/layout/CircleRelationship"/>
    <dgm:cxn modelId="{4E903FD3-6D91-4076-9271-2982E0117788}" type="presOf" srcId="{FCFE8EC7-3A4B-4C0F-8490-C01F313E9925}" destId="{9E579925-3707-45CB-9A04-04DA36DCBD9B}" srcOrd="0" destOrd="0" presId="urn:microsoft.com/office/officeart/2009/3/layout/CircleRelationship"/>
    <dgm:cxn modelId="{3813DBD5-2FE5-40ED-851F-4B9A6DD1AF4D}" srcId="{E88B638B-0C6D-44FF-98D0-570A9C812506}" destId="{5D13CB86-9847-4486-A262-44BE0FB71592}" srcOrd="0" destOrd="0" parTransId="{EC963305-B9B7-424C-B6D5-DCE5D414DECE}" sibTransId="{F4CE2DF9-6278-470C-8666-3A126146EBF7}"/>
    <dgm:cxn modelId="{6C1A78D6-6A12-4757-B3C4-AFDF5E19D02C}" srcId="{FCFE8EC7-3A4B-4C0F-8490-C01F313E9925}" destId="{E88B638B-0C6D-44FF-98D0-570A9C812506}" srcOrd="0" destOrd="0" parTransId="{B48FFFD0-4815-4D8B-A574-818AB4DF0424}" sibTransId="{D5B0884E-F111-48C2-A121-94746DB4A1F2}"/>
    <dgm:cxn modelId="{FF58988E-BF33-438C-AB10-8045EAF8FFB0}" type="presParOf" srcId="{9E579925-3707-45CB-9A04-04DA36DCBD9B}" destId="{9FA80FF0-E00D-4079-B635-FDD2064636B4}" srcOrd="0" destOrd="0" presId="urn:microsoft.com/office/officeart/2009/3/layout/CircleRelationship"/>
    <dgm:cxn modelId="{43C987B5-C3B5-493F-B9D9-5E251D4417E1}" type="presParOf" srcId="{9E579925-3707-45CB-9A04-04DA36DCBD9B}" destId="{5BAB2016-807E-40BC-9F36-9F17EC5DCCED}" srcOrd="1" destOrd="0" presId="urn:microsoft.com/office/officeart/2009/3/layout/CircleRelationship"/>
    <dgm:cxn modelId="{DC853818-B12F-45BA-AF57-36B10C881F32}" type="presParOf" srcId="{9E579925-3707-45CB-9A04-04DA36DCBD9B}" destId="{7AF5C12A-CCA4-47E6-9234-ED6B8C36C726}" srcOrd="2" destOrd="0" presId="urn:microsoft.com/office/officeart/2009/3/layout/CircleRelationship"/>
    <dgm:cxn modelId="{DCF3DDF0-72A8-41DF-B275-753B0E8B7B85}" type="presParOf" srcId="{9E579925-3707-45CB-9A04-04DA36DCBD9B}" destId="{92725670-9CE8-45D8-91CB-E5DB37E8EE92}" srcOrd="3" destOrd="0" presId="urn:microsoft.com/office/officeart/2009/3/layout/CircleRelationship"/>
    <dgm:cxn modelId="{98E37BFC-20CA-466A-B68A-E5E399570D0F}" type="presParOf" srcId="{9E579925-3707-45CB-9A04-04DA36DCBD9B}" destId="{BA7190A7-F4D1-41B5-8909-94710499E590}" srcOrd="4" destOrd="0" presId="urn:microsoft.com/office/officeart/2009/3/layout/CircleRelationship"/>
    <dgm:cxn modelId="{5632D10F-CD7E-4A99-A68A-84980EE7D92E}" type="presParOf" srcId="{9E579925-3707-45CB-9A04-04DA36DCBD9B}" destId="{1F5CAAC8-11BD-47C0-8520-BEF229B74A15}" srcOrd="5" destOrd="0" presId="urn:microsoft.com/office/officeart/2009/3/layout/CircleRelationship"/>
    <dgm:cxn modelId="{D3F0CAF6-AB07-4274-80E9-8726047AB74C}" type="presParOf" srcId="{9E579925-3707-45CB-9A04-04DA36DCBD9B}" destId="{2B134517-51BD-45D7-B775-C34C2513F345}" srcOrd="6" destOrd="0" presId="urn:microsoft.com/office/officeart/2009/3/layout/CircleRelationship"/>
    <dgm:cxn modelId="{58970184-D70A-48A7-B583-649650681566}" type="presParOf" srcId="{9E579925-3707-45CB-9A04-04DA36DCBD9B}" destId="{F1578953-C28D-43D2-8415-DE2A372BC7B2}" srcOrd="7" destOrd="0" presId="urn:microsoft.com/office/officeart/2009/3/layout/CircleRelationship"/>
    <dgm:cxn modelId="{11C56EA8-E343-477F-9391-5F67419399E7}" type="presParOf" srcId="{9E579925-3707-45CB-9A04-04DA36DCBD9B}" destId="{2EA378F2-8B97-4709-9CD0-F7E72EF45617}" srcOrd="8" destOrd="0" presId="urn:microsoft.com/office/officeart/2009/3/layout/CircleRelationship"/>
    <dgm:cxn modelId="{FA6965CD-9FE5-4684-BFAE-04BFDB43BD25}" type="presParOf" srcId="{2EA378F2-8B97-4709-9CD0-F7E72EF45617}" destId="{DEB4409B-48B2-4E05-8DB8-DABF761D0FDE}" srcOrd="0" destOrd="0" presId="urn:microsoft.com/office/officeart/2009/3/layout/CircleRelationship"/>
    <dgm:cxn modelId="{39D897F6-EB63-4B4D-AD77-51C658B84004}" type="presParOf" srcId="{9E579925-3707-45CB-9A04-04DA36DCBD9B}" destId="{88685D4D-A00A-45F0-91E2-5103224BC51E}" srcOrd="9" destOrd="0" presId="urn:microsoft.com/office/officeart/2009/3/layout/CircleRelationship"/>
    <dgm:cxn modelId="{AC1F6458-652E-4C44-AE75-26E8CA16DE4D}" type="presParOf" srcId="{88685D4D-A00A-45F0-91E2-5103224BC51E}" destId="{E5C8DF2E-1C32-48DE-97DC-548BB2ECDE4A}" srcOrd="0" destOrd="0" presId="urn:microsoft.com/office/officeart/2009/3/layout/CircleRelationship"/>
    <dgm:cxn modelId="{77FDB39C-00D8-459C-9529-A281FB82024C}" type="presParOf" srcId="{9E579925-3707-45CB-9A04-04DA36DCBD9B}" destId="{F492C62B-4CDC-43E8-A688-D5D30AAA4400}" srcOrd="10" destOrd="0" presId="urn:microsoft.com/office/officeart/2009/3/layout/CircleRelationship"/>
    <dgm:cxn modelId="{D67D9E32-D238-495D-BA58-0B1B8D464B59}" type="presParOf" srcId="{9E579925-3707-45CB-9A04-04DA36DCBD9B}" destId="{155541CB-819D-4B3C-8427-A0FD7AA71819}" srcOrd="11" destOrd="0" presId="urn:microsoft.com/office/officeart/2009/3/layout/CircleRelationship"/>
    <dgm:cxn modelId="{674DA0EB-EED2-4BEB-8244-A2ED27A17AB7}" type="presParOf" srcId="{155541CB-819D-4B3C-8427-A0FD7AA71819}" destId="{E8ED2C9B-93D8-4775-99C8-EB7066EFD169}" srcOrd="0" destOrd="0" presId="urn:microsoft.com/office/officeart/2009/3/layout/CircleRelationship"/>
    <dgm:cxn modelId="{15244930-58F7-4AA2-BE57-480A4D1A7B38}" type="presParOf" srcId="{9E579925-3707-45CB-9A04-04DA36DCBD9B}" destId="{B42B76A3-3D2F-4EFD-B4F5-41D6674122F1}" srcOrd="12" destOrd="0" presId="urn:microsoft.com/office/officeart/2009/3/layout/CircleRelationship"/>
    <dgm:cxn modelId="{9B83801D-94CD-4836-B672-43DD94533340}" type="presParOf" srcId="{B42B76A3-3D2F-4EFD-B4F5-41D6674122F1}" destId="{DF66182F-EEAE-4B37-8118-E45E7373236D}" srcOrd="0" destOrd="0" presId="urn:microsoft.com/office/officeart/2009/3/layout/CircleRelationship"/>
    <dgm:cxn modelId="{10340B7E-B1C0-41B2-B828-40EE257591C4}" type="presParOf" srcId="{9E579925-3707-45CB-9A04-04DA36DCBD9B}" destId="{5FC5639E-42C1-452F-918E-2837A4F7A07E}" srcOrd="13" destOrd="0" presId="urn:microsoft.com/office/officeart/2009/3/layout/CircleRelationship"/>
    <dgm:cxn modelId="{61432545-45EA-42EE-BB3E-026C0DEB78EA}" type="presParOf" srcId="{5FC5639E-42C1-452F-918E-2837A4F7A07E}" destId="{4C0993E5-EEE1-4EDE-995E-2ED082A03966}" srcOrd="0" destOrd="0" presId="urn:microsoft.com/office/officeart/2009/3/layout/CircleRelationship"/>
    <dgm:cxn modelId="{54414A35-DF60-4EC5-98D3-16FD4CAEA1AA}" type="presParOf" srcId="{9E579925-3707-45CB-9A04-04DA36DCBD9B}" destId="{C7BD4DF7-B1A2-4280-8195-43F22C19A38C}" srcOrd="14" destOrd="0" presId="urn:microsoft.com/office/officeart/2009/3/layout/CircleRelationship"/>
    <dgm:cxn modelId="{A10BAC8D-F3AA-456D-A47C-F61AD10A2267}" type="presParOf" srcId="{9E579925-3707-45CB-9A04-04DA36DCBD9B}" destId="{61E104A9-2948-40E8-B74A-5E6A04AB87EB}" srcOrd="15" destOrd="0" presId="urn:microsoft.com/office/officeart/2009/3/layout/CircleRelationship"/>
    <dgm:cxn modelId="{059B7DB3-75CA-4DEC-AEFE-3F25103DB41A}" type="presParOf" srcId="{61E104A9-2948-40E8-B74A-5E6A04AB87EB}" destId="{24412AC2-50DB-4B69-9B4F-1DCDBFF6FA52}"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90CCB5-2E3F-44D1-8F7B-1766DBE56ADA}"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sv-SE"/>
        </a:p>
      </dgm:t>
    </dgm:pt>
    <dgm:pt modelId="{BB10B998-1533-4245-AF12-5DD244C8CC62}">
      <dgm:prSet phldrT="[Text]" phldr="1"/>
      <dgm:spPr/>
      <dgm:t>
        <a:bodyPr/>
        <a:lstStyle/>
        <a:p>
          <a:endParaRPr lang="sv-SE" dirty="0"/>
        </a:p>
      </dgm:t>
    </dgm:pt>
    <dgm:pt modelId="{E9C2AB95-0746-434C-AA2F-5DC17C6B7F81}" type="parTrans" cxnId="{2CE86082-50C1-42EE-A868-BF8BEC3AA3B2}">
      <dgm:prSet/>
      <dgm:spPr/>
      <dgm:t>
        <a:bodyPr/>
        <a:lstStyle/>
        <a:p>
          <a:endParaRPr lang="sv-SE"/>
        </a:p>
      </dgm:t>
    </dgm:pt>
    <dgm:pt modelId="{09013FE1-A202-4754-9D60-9ED042C26C60}" type="sibTrans" cxnId="{2CE86082-50C1-42EE-A868-BF8BEC3AA3B2}">
      <dgm:prSet/>
      <dgm:spPr/>
      <dgm:t>
        <a:bodyPr/>
        <a:lstStyle/>
        <a:p>
          <a:endParaRPr lang="sv-SE"/>
        </a:p>
      </dgm:t>
    </dgm:pt>
    <dgm:pt modelId="{A84DC588-4263-433F-9164-B76FBFC9C737}">
      <dgm:prSet phldrT="[Text]" custT="1"/>
      <dgm:spPr/>
      <dgm:t>
        <a:bodyPr/>
        <a:lstStyle/>
        <a:p>
          <a:r>
            <a:rPr lang="sv-SE" sz="1400" b="1" dirty="0"/>
            <a:t>Polis</a:t>
          </a:r>
        </a:p>
      </dgm:t>
    </dgm:pt>
    <dgm:pt modelId="{A5CD0E0C-A2CA-4F56-98FD-D3963773E5A9}" type="parTrans" cxnId="{DA0052DF-4063-43E3-A8EF-2156091825B2}">
      <dgm:prSet/>
      <dgm:spPr/>
      <dgm:t>
        <a:bodyPr/>
        <a:lstStyle/>
        <a:p>
          <a:endParaRPr lang="sv-SE"/>
        </a:p>
      </dgm:t>
    </dgm:pt>
    <dgm:pt modelId="{0AE705EF-A53D-4650-B2C6-3770D63089FD}" type="sibTrans" cxnId="{DA0052DF-4063-43E3-A8EF-2156091825B2}">
      <dgm:prSet/>
      <dgm:spPr/>
      <dgm:t>
        <a:bodyPr/>
        <a:lstStyle/>
        <a:p>
          <a:endParaRPr lang="sv-SE"/>
        </a:p>
      </dgm:t>
    </dgm:pt>
    <dgm:pt modelId="{23237828-2F47-411A-9C77-70801037C25B}">
      <dgm:prSet phldrT="[Text]" custT="1"/>
      <dgm:spPr/>
      <dgm:t>
        <a:bodyPr/>
        <a:lstStyle/>
        <a:p>
          <a:r>
            <a:rPr lang="sv-SE" sz="1400" b="1" dirty="0"/>
            <a:t>Socialtjänst</a:t>
          </a:r>
        </a:p>
      </dgm:t>
    </dgm:pt>
    <dgm:pt modelId="{79CFE679-65EB-488B-BDFC-BFF0DE2E1FF4}" type="parTrans" cxnId="{AE24160C-7AB8-4BA4-B4C4-A69F6A4054B1}">
      <dgm:prSet/>
      <dgm:spPr/>
      <dgm:t>
        <a:bodyPr/>
        <a:lstStyle/>
        <a:p>
          <a:endParaRPr lang="sv-SE"/>
        </a:p>
      </dgm:t>
    </dgm:pt>
    <dgm:pt modelId="{98EE0283-8FFE-4DC0-B56F-8216B21300BE}" type="sibTrans" cxnId="{AE24160C-7AB8-4BA4-B4C4-A69F6A4054B1}">
      <dgm:prSet/>
      <dgm:spPr/>
      <dgm:t>
        <a:bodyPr/>
        <a:lstStyle/>
        <a:p>
          <a:endParaRPr lang="sv-SE"/>
        </a:p>
      </dgm:t>
    </dgm:pt>
    <dgm:pt modelId="{076BA964-DBF5-4CC8-BF83-24EF50CBB37D}">
      <dgm:prSet phldrT="[Text]" custT="1"/>
      <dgm:spPr/>
      <dgm:t>
        <a:bodyPr/>
        <a:lstStyle/>
        <a:p>
          <a:r>
            <a:rPr lang="sv-SE" sz="1400" b="1" dirty="0"/>
            <a:t>Främjande – Fält och fritid</a:t>
          </a:r>
        </a:p>
      </dgm:t>
    </dgm:pt>
    <dgm:pt modelId="{D5EFADDD-0F1E-4322-B5C8-B56E15C887F2}" type="parTrans" cxnId="{BEAE670F-AB0A-4CC5-90EC-958360CC6154}">
      <dgm:prSet/>
      <dgm:spPr/>
      <dgm:t>
        <a:bodyPr/>
        <a:lstStyle/>
        <a:p>
          <a:endParaRPr lang="sv-SE"/>
        </a:p>
      </dgm:t>
    </dgm:pt>
    <dgm:pt modelId="{4A8EEDE9-F495-4958-8FB9-E05F0BB0D5F3}" type="sibTrans" cxnId="{BEAE670F-AB0A-4CC5-90EC-958360CC6154}">
      <dgm:prSet/>
      <dgm:spPr/>
      <dgm:t>
        <a:bodyPr/>
        <a:lstStyle/>
        <a:p>
          <a:endParaRPr lang="sv-SE"/>
        </a:p>
      </dgm:t>
    </dgm:pt>
    <dgm:pt modelId="{325B32F8-0485-4BF0-A4BD-E50D6CF92318}">
      <dgm:prSet custT="1"/>
      <dgm:spPr/>
      <dgm:t>
        <a:bodyPr/>
        <a:lstStyle/>
        <a:p>
          <a:r>
            <a:rPr lang="sv-SE" sz="1400" b="1" dirty="0"/>
            <a:t>Kriminal-vård</a:t>
          </a:r>
        </a:p>
      </dgm:t>
    </dgm:pt>
    <dgm:pt modelId="{F072588D-5179-4A78-A353-AD8919DEA27E}" type="parTrans" cxnId="{28379A4E-DBBB-444F-9E6E-28ACF85E11D7}">
      <dgm:prSet/>
      <dgm:spPr/>
      <dgm:t>
        <a:bodyPr/>
        <a:lstStyle/>
        <a:p>
          <a:endParaRPr lang="sv-SE"/>
        </a:p>
      </dgm:t>
    </dgm:pt>
    <dgm:pt modelId="{A0AAAC02-5B30-4830-A35C-1CFC4CE80625}" type="sibTrans" cxnId="{28379A4E-DBBB-444F-9E6E-28ACF85E11D7}">
      <dgm:prSet/>
      <dgm:spPr/>
      <dgm:t>
        <a:bodyPr/>
        <a:lstStyle/>
        <a:p>
          <a:endParaRPr lang="sv-SE"/>
        </a:p>
      </dgm:t>
    </dgm:pt>
    <dgm:pt modelId="{4497E86A-8861-4D7B-9360-F65D791D0A91}">
      <dgm:prSet custT="1"/>
      <dgm:spPr/>
      <dgm:t>
        <a:bodyPr/>
        <a:lstStyle/>
        <a:p>
          <a:r>
            <a:rPr lang="sv-SE" sz="1400" b="1" dirty="0"/>
            <a:t>Utbildnings-förvaltning</a:t>
          </a:r>
        </a:p>
      </dgm:t>
    </dgm:pt>
    <dgm:pt modelId="{47BACD4B-A178-461F-9503-98ECAED6D541}" type="parTrans" cxnId="{F638C95E-FC7F-4275-AC52-50ADC9969A43}">
      <dgm:prSet/>
      <dgm:spPr/>
      <dgm:t>
        <a:bodyPr/>
        <a:lstStyle/>
        <a:p>
          <a:endParaRPr lang="sv-SE"/>
        </a:p>
      </dgm:t>
    </dgm:pt>
    <dgm:pt modelId="{FC16309B-7735-4E94-BDCD-F579E4FB5279}" type="sibTrans" cxnId="{F638C95E-FC7F-4275-AC52-50ADC9969A43}">
      <dgm:prSet/>
      <dgm:spPr/>
      <dgm:t>
        <a:bodyPr/>
        <a:lstStyle/>
        <a:p>
          <a:endParaRPr lang="sv-SE"/>
        </a:p>
      </dgm:t>
    </dgm:pt>
    <dgm:pt modelId="{C8163A63-9205-4350-9E5A-369820FA296A}">
      <dgm:prSet custT="1"/>
      <dgm:spPr/>
      <dgm:t>
        <a:bodyPr/>
        <a:lstStyle/>
        <a:p>
          <a:r>
            <a:rPr lang="sv-SE" sz="1400" b="1" dirty="0"/>
            <a:t>Arbets-marknad och vuxen-utbildning </a:t>
          </a:r>
        </a:p>
      </dgm:t>
    </dgm:pt>
    <dgm:pt modelId="{7CB7DF08-93DC-4A90-9688-A4E3DE5B905E}" type="parTrans" cxnId="{1F403C6B-8EC8-4157-A2AB-9B6CCFAAD98B}">
      <dgm:prSet/>
      <dgm:spPr/>
      <dgm:t>
        <a:bodyPr/>
        <a:lstStyle/>
        <a:p>
          <a:endParaRPr lang="sv-SE"/>
        </a:p>
      </dgm:t>
    </dgm:pt>
    <dgm:pt modelId="{4EFAEE30-25B7-4BD9-9B6F-62A71FB82F90}" type="sibTrans" cxnId="{1F403C6B-8EC8-4157-A2AB-9B6CCFAAD98B}">
      <dgm:prSet/>
      <dgm:spPr/>
      <dgm:t>
        <a:bodyPr/>
        <a:lstStyle/>
        <a:p>
          <a:endParaRPr lang="sv-SE"/>
        </a:p>
      </dgm:t>
    </dgm:pt>
    <dgm:pt modelId="{2560FE0A-524E-4F8B-A548-14B15DDDCAFA}">
      <dgm:prSet custT="1"/>
      <dgm:spPr/>
      <dgm:t>
        <a:bodyPr/>
        <a:lstStyle/>
        <a:p>
          <a:r>
            <a:rPr lang="sv-SE" sz="1400" b="1" dirty="0"/>
            <a:t>Privat nätverk</a:t>
          </a:r>
        </a:p>
      </dgm:t>
    </dgm:pt>
    <dgm:pt modelId="{BB604AB4-8BC3-4EC8-93C9-A09E8ED5B382}" type="parTrans" cxnId="{BBF8AA14-4B97-444E-89C8-B3E6242C1526}">
      <dgm:prSet/>
      <dgm:spPr/>
      <dgm:t>
        <a:bodyPr/>
        <a:lstStyle/>
        <a:p>
          <a:endParaRPr lang="sv-SE"/>
        </a:p>
      </dgm:t>
    </dgm:pt>
    <dgm:pt modelId="{54702112-1604-478D-B293-8F64BFA4283E}" type="sibTrans" cxnId="{BBF8AA14-4B97-444E-89C8-B3E6242C1526}">
      <dgm:prSet/>
      <dgm:spPr/>
      <dgm:t>
        <a:bodyPr/>
        <a:lstStyle/>
        <a:p>
          <a:endParaRPr lang="sv-SE"/>
        </a:p>
      </dgm:t>
    </dgm:pt>
    <dgm:pt modelId="{366324A9-883B-4B40-97EA-090120065C1F}">
      <dgm:prSet custT="1"/>
      <dgm:spPr/>
      <dgm:t>
        <a:bodyPr/>
        <a:lstStyle/>
        <a:p>
          <a:r>
            <a:rPr lang="sv-SE" sz="1400" b="1" dirty="0"/>
            <a:t>Hälso- och sjukvård</a:t>
          </a:r>
          <a:r>
            <a:rPr lang="sv-SE" sz="1400" dirty="0"/>
            <a:t> </a:t>
          </a:r>
        </a:p>
      </dgm:t>
    </dgm:pt>
    <dgm:pt modelId="{30E347BF-626F-40F1-912B-A92E5986399F}" type="parTrans" cxnId="{0457C3CF-894C-4114-83D9-4C2E8D417CDF}">
      <dgm:prSet/>
      <dgm:spPr/>
      <dgm:t>
        <a:bodyPr/>
        <a:lstStyle/>
        <a:p>
          <a:endParaRPr lang="sv-SE"/>
        </a:p>
      </dgm:t>
    </dgm:pt>
    <dgm:pt modelId="{B5324B81-7C3F-4131-9C09-CDA2792D27B6}" type="sibTrans" cxnId="{0457C3CF-894C-4114-83D9-4C2E8D417CDF}">
      <dgm:prSet/>
      <dgm:spPr/>
      <dgm:t>
        <a:bodyPr/>
        <a:lstStyle/>
        <a:p>
          <a:endParaRPr lang="sv-SE"/>
        </a:p>
      </dgm:t>
    </dgm:pt>
    <dgm:pt modelId="{C63FE537-C2EC-4843-9F5A-EBAA90C0C8E7}">
      <dgm:prSet phldrT="[Text]" custT="1"/>
      <dgm:spPr/>
      <dgm:t>
        <a:bodyPr/>
        <a:lstStyle/>
        <a:p>
          <a:r>
            <a:rPr lang="sv-SE" sz="1400" b="1" dirty="0"/>
            <a:t>Skola</a:t>
          </a:r>
          <a:endParaRPr lang="sv-SE" sz="700" b="1" dirty="0"/>
        </a:p>
      </dgm:t>
    </dgm:pt>
    <dgm:pt modelId="{2E376C7A-6449-4790-82E3-17860BFC7A1C}" type="sibTrans" cxnId="{3C2571C8-7F1A-4164-9D19-079CC053ED3A}">
      <dgm:prSet/>
      <dgm:spPr/>
      <dgm:t>
        <a:bodyPr/>
        <a:lstStyle/>
        <a:p>
          <a:endParaRPr lang="sv-SE"/>
        </a:p>
      </dgm:t>
    </dgm:pt>
    <dgm:pt modelId="{38E3317C-1009-486E-95DB-EA639CEBA2F9}" type="parTrans" cxnId="{3C2571C8-7F1A-4164-9D19-079CC053ED3A}">
      <dgm:prSet/>
      <dgm:spPr/>
      <dgm:t>
        <a:bodyPr/>
        <a:lstStyle/>
        <a:p>
          <a:endParaRPr lang="sv-SE"/>
        </a:p>
      </dgm:t>
    </dgm:pt>
    <dgm:pt modelId="{26971E57-ECE8-41DD-A27C-1719627E67E9}" type="pres">
      <dgm:prSet presAssocID="{D390CCB5-2E3F-44D1-8F7B-1766DBE56ADA}" presName="Name0" presStyleCnt="0">
        <dgm:presLayoutVars>
          <dgm:chMax val="1"/>
          <dgm:dir/>
          <dgm:animLvl val="ctr"/>
          <dgm:resizeHandles val="exact"/>
        </dgm:presLayoutVars>
      </dgm:prSet>
      <dgm:spPr/>
    </dgm:pt>
    <dgm:pt modelId="{EE9B56F2-7E8F-4E09-B898-483FFB0A6A2B}" type="pres">
      <dgm:prSet presAssocID="{BB10B998-1533-4245-AF12-5DD244C8CC62}" presName="centerShape" presStyleLbl="node0" presStyleIdx="0" presStyleCnt="1"/>
      <dgm:spPr/>
    </dgm:pt>
    <dgm:pt modelId="{D873BFA2-9035-4A7F-8A52-C49A9D1C7B89}" type="pres">
      <dgm:prSet presAssocID="{A5CD0E0C-A2CA-4F56-98FD-D3963773E5A9}" presName="parTrans" presStyleLbl="sibTrans2D1" presStyleIdx="0" presStyleCnt="9"/>
      <dgm:spPr/>
    </dgm:pt>
    <dgm:pt modelId="{B2973CC2-71D9-47B5-BA1B-45255F4CD896}" type="pres">
      <dgm:prSet presAssocID="{A5CD0E0C-A2CA-4F56-98FD-D3963773E5A9}" presName="connectorText" presStyleLbl="sibTrans2D1" presStyleIdx="0" presStyleCnt="9"/>
      <dgm:spPr/>
    </dgm:pt>
    <dgm:pt modelId="{DB6D1092-099D-495B-8003-B2AE7904B07B}" type="pres">
      <dgm:prSet presAssocID="{A84DC588-4263-433F-9164-B76FBFC9C737}" presName="node" presStyleLbl="node1" presStyleIdx="0" presStyleCnt="9">
        <dgm:presLayoutVars>
          <dgm:bulletEnabled val="1"/>
        </dgm:presLayoutVars>
      </dgm:prSet>
      <dgm:spPr/>
    </dgm:pt>
    <dgm:pt modelId="{3D108DA3-DFE2-4DAD-BD93-FF6653B5F1BF}" type="pres">
      <dgm:prSet presAssocID="{79CFE679-65EB-488B-BDFC-BFF0DE2E1FF4}" presName="parTrans" presStyleLbl="sibTrans2D1" presStyleIdx="1" presStyleCnt="9"/>
      <dgm:spPr/>
    </dgm:pt>
    <dgm:pt modelId="{976BAB31-EA43-4C64-AEFA-CB3FBEAC0518}" type="pres">
      <dgm:prSet presAssocID="{79CFE679-65EB-488B-BDFC-BFF0DE2E1FF4}" presName="connectorText" presStyleLbl="sibTrans2D1" presStyleIdx="1" presStyleCnt="9"/>
      <dgm:spPr/>
    </dgm:pt>
    <dgm:pt modelId="{FE59294D-1AFD-43E9-8E48-05955855AFC6}" type="pres">
      <dgm:prSet presAssocID="{23237828-2F47-411A-9C77-70801037C25B}" presName="node" presStyleLbl="node1" presStyleIdx="1" presStyleCnt="9" custScaleX="116994">
        <dgm:presLayoutVars>
          <dgm:bulletEnabled val="1"/>
        </dgm:presLayoutVars>
      </dgm:prSet>
      <dgm:spPr/>
    </dgm:pt>
    <dgm:pt modelId="{1CECB243-33A2-42AB-83DE-42198FF9100F}" type="pres">
      <dgm:prSet presAssocID="{38E3317C-1009-486E-95DB-EA639CEBA2F9}" presName="parTrans" presStyleLbl="sibTrans2D1" presStyleIdx="2" presStyleCnt="9"/>
      <dgm:spPr/>
    </dgm:pt>
    <dgm:pt modelId="{3F2A1B33-AFAD-4A8E-A4A7-1F05311AA289}" type="pres">
      <dgm:prSet presAssocID="{38E3317C-1009-486E-95DB-EA639CEBA2F9}" presName="connectorText" presStyleLbl="sibTrans2D1" presStyleIdx="2" presStyleCnt="9"/>
      <dgm:spPr/>
    </dgm:pt>
    <dgm:pt modelId="{E73D4A39-89EC-47F1-8C7E-9E2DFBDE7775}" type="pres">
      <dgm:prSet presAssocID="{C63FE537-C2EC-4843-9F5A-EBAA90C0C8E7}" presName="node" presStyleLbl="node1" presStyleIdx="2" presStyleCnt="9" custRadScaleRad="100437" custRadScaleInc="220">
        <dgm:presLayoutVars>
          <dgm:bulletEnabled val="1"/>
        </dgm:presLayoutVars>
      </dgm:prSet>
      <dgm:spPr/>
    </dgm:pt>
    <dgm:pt modelId="{B66B86FC-C57E-4038-9662-2EBF37E2899A}" type="pres">
      <dgm:prSet presAssocID="{D5EFADDD-0F1E-4322-B5C8-B56E15C887F2}" presName="parTrans" presStyleLbl="sibTrans2D1" presStyleIdx="3" presStyleCnt="9"/>
      <dgm:spPr/>
    </dgm:pt>
    <dgm:pt modelId="{7D07927E-C094-44AE-865D-B1C5A3A0DDA2}" type="pres">
      <dgm:prSet presAssocID="{D5EFADDD-0F1E-4322-B5C8-B56E15C887F2}" presName="connectorText" presStyleLbl="sibTrans2D1" presStyleIdx="3" presStyleCnt="9"/>
      <dgm:spPr/>
    </dgm:pt>
    <dgm:pt modelId="{AAFF55F2-A8C1-4827-9E12-BEAD45418BC0}" type="pres">
      <dgm:prSet presAssocID="{076BA964-DBF5-4CC8-BF83-24EF50CBB37D}" presName="node" presStyleLbl="node1" presStyleIdx="3" presStyleCnt="9" custScaleX="126671">
        <dgm:presLayoutVars>
          <dgm:bulletEnabled val="1"/>
        </dgm:presLayoutVars>
      </dgm:prSet>
      <dgm:spPr/>
    </dgm:pt>
    <dgm:pt modelId="{DC4A8FB0-0DF7-4A0E-925D-84BCD1D7887D}" type="pres">
      <dgm:prSet presAssocID="{F072588D-5179-4A78-A353-AD8919DEA27E}" presName="parTrans" presStyleLbl="sibTrans2D1" presStyleIdx="4" presStyleCnt="9"/>
      <dgm:spPr/>
    </dgm:pt>
    <dgm:pt modelId="{826A64B9-5784-48D2-BAF7-46994099098C}" type="pres">
      <dgm:prSet presAssocID="{F072588D-5179-4A78-A353-AD8919DEA27E}" presName="connectorText" presStyleLbl="sibTrans2D1" presStyleIdx="4" presStyleCnt="9"/>
      <dgm:spPr/>
    </dgm:pt>
    <dgm:pt modelId="{B79C5DD2-57F0-41B4-A461-B048B041AFC8}" type="pres">
      <dgm:prSet presAssocID="{325B32F8-0485-4BF0-A4BD-E50D6CF92318}" presName="node" presStyleLbl="node1" presStyleIdx="4" presStyleCnt="9">
        <dgm:presLayoutVars>
          <dgm:bulletEnabled val="1"/>
        </dgm:presLayoutVars>
      </dgm:prSet>
      <dgm:spPr/>
    </dgm:pt>
    <dgm:pt modelId="{14F510DD-D205-4FA3-B8CB-58533404F989}" type="pres">
      <dgm:prSet presAssocID="{47BACD4B-A178-461F-9503-98ECAED6D541}" presName="parTrans" presStyleLbl="sibTrans2D1" presStyleIdx="5" presStyleCnt="9"/>
      <dgm:spPr/>
    </dgm:pt>
    <dgm:pt modelId="{A8BDB4E6-138D-40F7-A3A7-D5388B16B1ED}" type="pres">
      <dgm:prSet presAssocID="{47BACD4B-A178-461F-9503-98ECAED6D541}" presName="connectorText" presStyleLbl="sibTrans2D1" presStyleIdx="5" presStyleCnt="9"/>
      <dgm:spPr/>
    </dgm:pt>
    <dgm:pt modelId="{B3D61A30-40F4-40DC-BD81-14BEA48F0204}" type="pres">
      <dgm:prSet presAssocID="{4497E86A-8861-4D7B-9360-F65D791D0A91}" presName="node" presStyleLbl="node1" presStyleIdx="5" presStyleCnt="9" custScaleX="124574">
        <dgm:presLayoutVars>
          <dgm:bulletEnabled val="1"/>
        </dgm:presLayoutVars>
      </dgm:prSet>
      <dgm:spPr/>
    </dgm:pt>
    <dgm:pt modelId="{58C97E6F-E394-4AC8-9629-BE2444045F6A}" type="pres">
      <dgm:prSet presAssocID="{7CB7DF08-93DC-4A90-9688-A4E3DE5B905E}" presName="parTrans" presStyleLbl="sibTrans2D1" presStyleIdx="6" presStyleCnt="9"/>
      <dgm:spPr/>
    </dgm:pt>
    <dgm:pt modelId="{4B5565EE-2A45-455A-ABBD-9E8F47603D9D}" type="pres">
      <dgm:prSet presAssocID="{7CB7DF08-93DC-4A90-9688-A4E3DE5B905E}" presName="connectorText" presStyleLbl="sibTrans2D1" presStyleIdx="6" presStyleCnt="9"/>
      <dgm:spPr/>
    </dgm:pt>
    <dgm:pt modelId="{95CE8D17-31BB-4FC0-AF42-A54B382D882F}" type="pres">
      <dgm:prSet presAssocID="{C8163A63-9205-4350-9E5A-369820FA296A}" presName="node" presStyleLbl="node1" presStyleIdx="6" presStyleCnt="9" custScaleX="125306">
        <dgm:presLayoutVars>
          <dgm:bulletEnabled val="1"/>
        </dgm:presLayoutVars>
      </dgm:prSet>
      <dgm:spPr/>
    </dgm:pt>
    <dgm:pt modelId="{FD0A6269-3994-44EE-820A-8E84681E87B8}" type="pres">
      <dgm:prSet presAssocID="{BB604AB4-8BC3-4EC8-93C9-A09E8ED5B382}" presName="parTrans" presStyleLbl="sibTrans2D1" presStyleIdx="7" presStyleCnt="9"/>
      <dgm:spPr/>
    </dgm:pt>
    <dgm:pt modelId="{CEE23B4E-F2D9-4524-B490-171F44F765B0}" type="pres">
      <dgm:prSet presAssocID="{BB604AB4-8BC3-4EC8-93C9-A09E8ED5B382}" presName="connectorText" presStyleLbl="sibTrans2D1" presStyleIdx="7" presStyleCnt="9"/>
      <dgm:spPr/>
    </dgm:pt>
    <dgm:pt modelId="{73D86A37-4ED7-4862-8F0B-584B3AB727D7}" type="pres">
      <dgm:prSet presAssocID="{2560FE0A-524E-4F8B-A548-14B15DDDCAFA}" presName="node" presStyleLbl="node1" presStyleIdx="7" presStyleCnt="9">
        <dgm:presLayoutVars>
          <dgm:bulletEnabled val="1"/>
        </dgm:presLayoutVars>
      </dgm:prSet>
      <dgm:spPr/>
    </dgm:pt>
    <dgm:pt modelId="{7F3273ED-2B7D-417F-8DB5-768CB5DB582A}" type="pres">
      <dgm:prSet presAssocID="{30E347BF-626F-40F1-912B-A92E5986399F}" presName="parTrans" presStyleLbl="sibTrans2D1" presStyleIdx="8" presStyleCnt="9"/>
      <dgm:spPr/>
    </dgm:pt>
    <dgm:pt modelId="{246D3012-4946-444C-9698-CB26215F4694}" type="pres">
      <dgm:prSet presAssocID="{30E347BF-626F-40F1-912B-A92E5986399F}" presName="connectorText" presStyleLbl="sibTrans2D1" presStyleIdx="8" presStyleCnt="9"/>
      <dgm:spPr/>
    </dgm:pt>
    <dgm:pt modelId="{1D391B5C-FFC5-4CC4-BF24-55AF841CF40D}" type="pres">
      <dgm:prSet presAssocID="{366324A9-883B-4B40-97EA-090120065C1F}" presName="node" presStyleLbl="node1" presStyleIdx="8" presStyleCnt="9">
        <dgm:presLayoutVars>
          <dgm:bulletEnabled val="1"/>
        </dgm:presLayoutVars>
      </dgm:prSet>
      <dgm:spPr/>
    </dgm:pt>
  </dgm:ptLst>
  <dgm:cxnLst>
    <dgm:cxn modelId="{AE24160C-7AB8-4BA4-B4C4-A69F6A4054B1}" srcId="{BB10B998-1533-4245-AF12-5DD244C8CC62}" destId="{23237828-2F47-411A-9C77-70801037C25B}" srcOrd="1" destOrd="0" parTransId="{79CFE679-65EB-488B-BDFC-BFF0DE2E1FF4}" sibTransId="{98EE0283-8FFE-4DC0-B56F-8216B21300BE}"/>
    <dgm:cxn modelId="{BEAE670F-AB0A-4CC5-90EC-958360CC6154}" srcId="{BB10B998-1533-4245-AF12-5DD244C8CC62}" destId="{076BA964-DBF5-4CC8-BF83-24EF50CBB37D}" srcOrd="3" destOrd="0" parTransId="{D5EFADDD-0F1E-4322-B5C8-B56E15C887F2}" sibTransId="{4A8EEDE9-F495-4958-8FB9-E05F0BB0D5F3}"/>
    <dgm:cxn modelId="{BBF8AA14-4B97-444E-89C8-B3E6242C1526}" srcId="{BB10B998-1533-4245-AF12-5DD244C8CC62}" destId="{2560FE0A-524E-4F8B-A548-14B15DDDCAFA}" srcOrd="7" destOrd="0" parTransId="{BB604AB4-8BC3-4EC8-93C9-A09E8ED5B382}" sibTransId="{54702112-1604-478D-B293-8F64BFA4283E}"/>
    <dgm:cxn modelId="{6790D714-5AF3-42A4-A27F-D9623CC00BA9}" type="presOf" srcId="{A5CD0E0C-A2CA-4F56-98FD-D3963773E5A9}" destId="{B2973CC2-71D9-47B5-BA1B-45255F4CD896}" srcOrd="1" destOrd="0" presId="urn:microsoft.com/office/officeart/2005/8/layout/radial5"/>
    <dgm:cxn modelId="{A2AC9437-9720-4BE8-A487-BF74CF466BA5}" type="presOf" srcId="{076BA964-DBF5-4CC8-BF83-24EF50CBB37D}" destId="{AAFF55F2-A8C1-4827-9E12-BEAD45418BC0}" srcOrd="0" destOrd="0" presId="urn:microsoft.com/office/officeart/2005/8/layout/radial5"/>
    <dgm:cxn modelId="{7A7DE05C-EE36-4303-B5CE-B2D51B88A514}" type="presOf" srcId="{47BACD4B-A178-461F-9503-98ECAED6D541}" destId="{14F510DD-D205-4FA3-B8CB-58533404F989}" srcOrd="0" destOrd="0" presId="urn:microsoft.com/office/officeart/2005/8/layout/radial5"/>
    <dgm:cxn modelId="{C88C7D5D-8A4C-4346-8105-A420BBE06D56}" type="presOf" srcId="{F072588D-5179-4A78-A353-AD8919DEA27E}" destId="{826A64B9-5784-48D2-BAF7-46994099098C}" srcOrd="1" destOrd="0" presId="urn:microsoft.com/office/officeart/2005/8/layout/radial5"/>
    <dgm:cxn modelId="{F638C95E-FC7F-4275-AC52-50ADC9969A43}" srcId="{BB10B998-1533-4245-AF12-5DD244C8CC62}" destId="{4497E86A-8861-4D7B-9360-F65D791D0A91}" srcOrd="5" destOrd="0" parTransId="{47BACD4B-A178-461F-9503-98ECAED6D541}" sibTransId="{FC16309B-7735-4E94-BDCD-F579E4FB5279}"/>
    <dgm:cxn modelId="{6C30AD42-4376-4685-BCE7-1DD44B933920}" type="presOf" srcId="{F072588D-5179-4A78-A353-AD8919DEA27E}" destId="{DC4A8FB0-0DF7-4A0E-925D-84BCD1D7887D}" srcOrd="0" destOrd="0" presId="urn:microsoft.com/office/officeart/2005/8/layout/radial5"/>
    <dgm:cxn modelId="{1F403C6B-8EC8-4157-A2AB-9B6CCFAAD98B}" srcId="{BB10B998-1533-4245-AF12-5DD244C8CC62}" destId="{C8163A63-9205-4350-9E5A-369820FA296A}" srcOrd="6" destOrd="0" parTransId="{7CB7DF08-93DC-4A90-9688-A4E3DE5B905E}" sibTransId="{4EFAEE30-25B7-4BD9-9B6F-62A71FB82F90}"/>
    <dgm:cxn modelId="{625CA44B-5A83-41B4-88BF-A643BA68C8B1}" type="presOf" srcId="{A84DC588-4263-433F-9164-B76FBFC9C737}" destId="{DB6D1092-099D-495B-8003-B2AE7904B07B}" srcOrd="0" destOrd="0" presId="urn:microsoft.com/office/officeart/2005/8/layout/radial5"/>
    <dgm:cxn modelId="{9B11CF6B-D7C6-40CA-81C8-94114C3C5EB2}" type="presOf" srcId="{7CB7DF08-93DC-4A90-9688-A4E3DE5B905E}" destId="{4B5565EE-2A45-455A-ABBD-9E8F47603D9D}" srcOrd="1" destOrd="0" presId="urn:microsoft.com/office/officeart/2005/8/layout/radial5"/>
    <dgm:cxn modelId="{B9835D4D-7138-4E86-901B-6EADC1D68E6F}" type="presOf" srcId="{30E347BF-626F-40F1-912B-A92E5986399F}" destId="{7F3273ED-2B7D-417F-8DB5-768CB5DB582A}" srcOrd="0" destOrd="0" presId="urn:microsoft.com/office/officeart/2005/8/layout/radial5"/>
    <dgm:cxn modelId="{28379A4E-DBBB-444F-9E6E-28ACF85E11D7}" srcId="{BB10B998-1533-4245-AF12-5DD244C8CC62}" destId="{325B32F8-0485-4BF0-A4BD-E50D6CF92318}" srcOrd="4" destOrd="0" parTransId="{F072588D-5179-4A78-A353-AD8919DEA27E}" sibTransId="{A0AAAC02-5B30-4830-A35C-1CFC4CE80625}"/>
    <dgm:cxn modelId="{AD76D971-F86B-47B1-B3B7-794125662F54}" type="presOf" srcId="{325B32F8-0485-4BF0-A4BD-E50D6CF92318}" destId="{B79C5DD2-57F0-41B4-A461-B048B041AFC8}" srcOrd="0" destOrd="0" presId="urn:microsoft.com/office/officeart/2005/8/layout/radial5"/>
    <dgm:cxn modelId="{9C6F0772-2D15-4091-A71D-F1C1AC782B1D}" type="presOf" srcId="{23237828-2F47-411A-9C77-70801037C25B}" destId="{FE59294D-1AFD-43E9-8E48-05955855AFC6}" srcOrd="0" destOrd="0" presId="urn:microsoft.com/office/officeart/2005/8/layout/radial5"/>
    <dgm:cxn modelId="{53045279-F0CB-413E-B54B-E85FF40FEE7E}" type="presOf" srcId="{BB10B998-1533-4245-AF12-5DD244C8CC62}" destId="{EE9B56F2-7E8F-4E09-B898-483FFB0A6A2B}" srcOrd="0" destOrd="0" presId="urn:microsoft.com/office/officeart/2005/8/layout/radial5"/>
    <dgm:cxn modelId="{A8B6637D-EDDF-43A2-8898-538A7447B249}" type="presOf" srcId="{D5EFADDD-0F1E-4322-B5C8-B56E15C887F2}" destId="{B66B86FC-C57E-4038-9662-2EBF37E2899A}" srcOrd="0" destOrd="0" presId="urn:microsoft.com/office/officeart/2005/8/layout/radial5"/>
    <dgm:cxn modelId="{2CE86082-50C1-42EE-A868-BF8BEC3AA3B2}" srcId="{D390CCB5-2E3F-44D1-8F7B-1766DBE56ADA}" destId="{BB10B998-1533-4245-AF12-5DD244C8CC62}" srcOrd="0" destOrd="0" parTransId="{E9C2AB95-0746-434C-AA2F-5DC17C6B7F81}" sibTransId="{09013FE1-A202-4754-9D60-9ED042C26C60}"/>
    <dgm:cxn modelId="{4A924089-3CDA-495C-9EDC-8354DFCB069D}" type="presOf" srcId="{7CB7DF08-93DC-4A90-9688-A4E3DE5B905E}" destId="{58C97E6F-E394-4AC8-9629-BE2444045F6A}" srcOrd="0" destOrd="0" presId="urn:microsoft.com/office/officeart/2005/8/layout/radial5"/>
    <dgm:cxn modelId="{08BE858B-DEF8-48E8-8FA9-E532603D2AB2}" type="presOf" srcId="{D5EFADDD-0F1E-4322-B5C8-B56E15C887F2}" destId="{7D07927E-C094-44AE-865D-B1C5A3A0DDA2}" srcOrd="1" destOrd="0" presId="urn:microsoft.com/office/officeart/2005/8/layout/radial5"/>
    <dgm:cxn modelId="{74269F97-32BD-4861-83FA-F610B48A4A0C}" type="presOf" srcId="{38E3317C-1009-486E-95DB-EA639CEBA2F9}" destId="{3F2A1B33-AFAD-4A8E-A4A7-1F05311AA289}" srcOrd="1" destOrd="0" presId="urn:microsoft.com/office/officeart/2005/8/layout/radial5"/>
    <dgm:cxn modelId="{2EFF5B9B-9634-4937-A5E0-8FCD87E864D1}" type="presOf" srcId="{4497E86A-8861-4D7B-9360-F65D791D0A91}" destId="{B3D61A30-40F4-40DC-BD81-14BEA48F0204}" srcOrd="0" destOrd="0" presId="urn:microsoft.com/office/officeart/2005/8/layout/radial5"/>
    <dgm:cxn modelId="{B6B5B89C-7056-49B4-B341-5281C5AF7B45}" type="presOf" srcId="{38E3317C-1009-486E-95DB-EA639CEBA2F9}" destId="{1CECB243-33A2-42AB-83DE-42198FF9100F}" srcOrd="0" destOrd="0" presId="urn:microsoft.com/office/officeart/2005/8/layout/radial5"/>
    <dgm:cxn modelId="{9F5431A1-F7A6-4F3D-9AB4-7E75DE354ABA}" type="presOf" srcId="{30E347BF-626F-40F1-912B-A92E5986399F}" destId="{246D3012-4946-444C-9698-CB26215F4694}" srcOrd="1" destOrd="0" presId="urn:microsoft.com/office/officeart/2005/8/layout/radial5"/>
    <dgm:cxn modelId="{D54459B1-D43F-4909-8B4E-8F3DF91702B2}" type="presOf" srcId="{BB604AB4-8BC3-4EC8-93C9-A09E8ED5B382}" destId="{CEE23B4E-F2D9-4524-B490-171F44F765B0}" srcOrd="1" destOrd="0" presId="urn:microsoft.com/office/officeart/2005/8/layout/radial5"/>
    <dgm:cxn modelId="{3C2571C8-7F1A-4164-9D19-079CC053ED3A}" srcId="{BB10B998-1533-4245-AF12-5DD244C8CC62}" destId="{C63FE537-C2EC-4843-9F5A-EBAA90C0C8E7}" srcOrd="2" destOrd="0" parTransId="{38E3317C-1009-486E-95DB-EA639CEBA2F9}" sibTransId="{2E376C7A-6449-4790-82E3-17860BFC7A1C}"/>
    <dgm:cxn modelId="{0457C3CF-894C-4114-83D9-4C2E8D417CDF}" srcId="{BB10B998-1533-4245-AF12-5DD244C8CC62}" destId="{366324A9-883B-4B40-97EA-090120065C1F}" srcOrd="8" destOrd="0" parTransId="{30E347BF-626F-40F1-912B-A92E5986399F}" sibTransId="{B5324B81-7C3F-4131-9C09-CDA2792D27B6}"/>
    <dgm:cxn modelId="{8CF774D2-D19F-4E1B-BEF7-1D72F81520AA}" type="presOf" srcId="{79CFE679-65EB-488B-BDFC-BFF0DE2E1FF4}" destId="{976BAB31-EA43-4C64-AEFA-CB3FBEAC0518}" srcOrd="1" destOrd="0" presId="urn:microsoft.com/office/officeart/2005/8/layout/radial5"/>
    <dgm:cxn modelId="{F943CCD2-C1FA-41F5-B0DF-CC33C3B84A7E}" type="presOf" srcId="{C8163A63-9205-4350-9E5A-369820FA296A}" destId="{95CE8D17-31BB-4FC0-AF42-A54B382D882F}" srcOrd="0" destOrd="0" presId="urn:microsoft.com/office/officeart/2005/8/layout/radial5"/>
    <dgm:cxn modelId="{85E07ADE-A7BD-45BE-BCB3-7CD9DD3BE31D}" type="presOf" srcId="{D390CCB5-2E3F-44D1-8F7B-1766DBE56ADA}" destId="{26971E57-ECE8-41DD-A27C-1719627E67E9}" srcOrd="0" destOrd="0" presId="urn:microsoft.com/office/officeart/2005/8/layout/radial5"/>
    <dgm:cxn modelId="{DA0052DF-4063-43E3-A8EF-2156091825B2}" srcId="{BB10B998-1533-4245-AF12-5DD244C8CC62}" destId="{A84DC588-4263-433F-9164-B76FBFC9C737}" srcOrd="0" destOrd="0" parTransId="{A5CD0E0C-A2CA-4F56-98FD-D3963773E5A9}" sibTransId="{0AE705EF-A53D-4650-B2C6-3770D63089FD}"/>
    <dgm:cxn modelId="{CCCEF6E2-AD32-4F3E-BD56-0BEB0D26CECC}" type="presOf" srcId="{C63FE537-C2EC-4843-9F5A-EBAA90C0C8E7}" destId="{E73D4A39-89EC-47F1-8C7E-9E2DFBDE7775}" srcOrd="0" destOrd="0" presId="urn:microsoft.com/office/officeart/2005/8/layout/radial5"/>
    <dgm:cxn modelId="{325A01E9-AE06-4B49-82EC-C3CF42E25A45}" type="presOf" srcId="{79CFE679-65EB-488B-BDFC-BFF0DE2E1FF4}" destId="{3D108DA3-DFE2-4DAD-BD93-FF6653B5F1BF}" srcOrd="0" destOrd="0" presId="urn:microsoft.com/office/officeart/2005/8/layout/radial5"/>
    <dgm:cxn modelId="{FD71A9ED-C8EB-4984-8DEE-60073CD0A83D}" type="presOf" srcId="{366324A9-883B-4B40-97EA-090120065C1F}" destId="{1D391B5C-FFC5-4CC4-BF24-55AF841CF40D}" srcOrd="0" destOrd="0" presId="urn:microsoft.com/office/officeart/2005/8/layout/radial5"/>
    <dgm:cxn modelId="{42F9BAF9-F9EA-4ABB-A133-06C12D4F7A91}" type="presOf" srcId="{BB604AB4-8BC3-4EC8-93C9-A09E8ED5B382}" destId="{FD0A6269-3994-44EE-820A-8E84681E87B8}" srcOrd="0" destOrd="0" presId="urn:microsoft.com/office/officeart/2005/8/layout/radial5"/>
    <dgm:cxn modelId="{60DDFFFD-165B-4037-B508-103239F722D4}" type="presOf" srcId="{47BACD4B-A178-461F-9503-98ECAED6D541}" destId="{A8BDB4E6-138D-40F7-A3A7-D5388B16B1ED}" srcOrd="1" destOrd="0" presId="urn:microsoft.com/office/officeart/2005/8/layout/radial5"/>
    <dgm:cxn modelId="{91C4B3FF-FA5D-492F-80BD-64FCA67378EF}" type="presOf" srcId="{2560FE0A-524E-4F8B-A548-14B15DDDCAFA}" destId="{73D86A37-4ED7-4862-8F0B-584B3AB727D7}" srcOrd="0" destOrd="0" presId="urn:microsoft.com/office/officeart/2005/8/layout/radial5"/>
    <dgm:cxn modelId="{4BAEECFF-239C-47C4-A247-5470CDDCC627}" type="presOf" srcId="{A5CD0E0C-A2CA-4F56-98FD-D3963773E5A9}" destId="{D873BFA2-9035-4A7F-8A52-C49A9D1C7B89}" srcOrd="0" destOrd="0" presId="urn:microsoft.com/office/officeart/2005/8/layout/radial5"/>
    <dgm:cxn modelId="{A06E7A7A-204C-49DE-8F4A-F93C926AF420}" type="presParOf" srcId="{26971E57-ECE8-41DD-A27C-1719627E67E9}" destId="{EE9B56F2-7E8F-4E09-B898-483FFB0A6A2B}" srcOrd="0" destOrd="0" presId="urn:microsoft.com/office/officeart/2005/8/layout/radial5"/>
    <dgm:cxn modelId="{D547FB41-577A-418B-B4C4-6AB711E166E5}" type="presParOf" srcId="{26971E57-ECE8-41DD-A27C-1719627E67E9}" destId="{D873BFA2-9035-4A7F-8A52-C49A9D1C7B89}" srcOrd="1" destOrd="0" presId="urn:microsoft.com/office/officeart/2005/8/layout/radial5"/>
    <dgm:cxn modelId="{54F940F6-3249-47CF-B636-58FB9D86D14D}" type="presParOf" srcId="{D873BFA2-9035-4A7F-8A52-C49A9D1C7B89}" destId="{B2973CC2-71D9-47B5-BA1B-45255F4CD896}" srcOrd="0" destOrd="0" presId="urn:microsoft.com/office/officeart/2005/8/layout/radial5"/>
    <dgm:cxn modelId="{0C81BC24-B463-4BAC-AC9F-B5A7F0A09A27}" type="presParOf" srcId="{26971E57-ECE8-41DD-A27C-1719627E67E9}" destId="{DB6D1092-099D-495B-8003-B2AE7904B07B}" srcOrd="2" destOrd="0" presId="urn:microsoft.com/office/officeart/2005/8/layout/radial5"/>
    <dgm:cxn modelId="{23D169DC-438E-45B9-A6C9-667A8AEB437F}" type="presParOf" srcId="{26971E57-ECE8-41DD-A27C-1719627E67E9}" destId="{3D108DA3-DFE2-4DAD-BD93-FF6653B5F1BF}" srcOrd="3" destOrd="0" presId="urn:microsoft.com/office/officeart/2005/8/layout/radial5"/>
    <dgm:cxn modelId="{A3AB82C9-168C-468A-AE8F-529D66EB7B5A}" type="presParOf" srcId="{3D108DA3-DFE2-4DAD-BD93-FF6653B5F1BF}" destId="{976BAB31-EA43-4C64-AEFA-CB3FBEAC0518}" srcOrd="0" destOrd="0" presId="urn:microsoft.com/office/officeart/2005/8/layout/radial5"/>
    <dgm:cxn modelId="{3EE3BB0A-BCA7-4807-B383-D4C08C57D05D}" type="presParOf" srcId="{26971E57-ECE8-41DD-A27C-1719627E67E9}" destId="{FE59294D-1AFD-43E9-8E48-05955855AFC6}" srcOrd="4" destOrd="0" presId="urn:microsoft.com/office/officeart/2005/8/layout/radial5"/>
    <dgm:cxn modelId="{D220BC9D-D6FC-42E0-BCA9-21F57DC8745B}" type="presParOf" srcId="{26971E57-ECE8-41DD-A27C-1719627E67E9}" destId="{1CECB243-33A2-42AB-83DE-42198FF9100F}" srcOrd="5" destOrd="0" presId="urn:microsoft.com/office/officeart/2005/8/layout/radial5"/>
    <dgm:cxn modelId="{ABDDF4F3-CA9D-4117-BD5B-7DF09F7A8565}" type="presParOf" srcId="{1CECB243-33A2-42AB-83DE-42198FF9100F}" destId="{3F2A1B33-AFAD-4A8E-A4A7-1F05311AA289}" srcOrd="0" destOrd="0" presId="urn:microsoft.com/office/officeart/2005/8/layout/radial5"/>
    <dgm:cxn modelId="{531BBA82-6C51-40A9-BEDD-BBA5C779CB5D}" type="presParOf" srcId="{26971E57-ECE8-41DD-A27C-1719627E67E9}" destId="{E73D4A39-89EC-47F1-8C7E-9E2DFBDE7775}" srcOrd="6" destOrd="0" presId="urn:microsoft.com/office/officeart/2005/8/layout/radial5"/>
    <dgm:cxn modelId="{272C3600-9541-49F7-9BE0-9CDE02C12B98}" type="presParOf" srcId="{26971E57-ECE8-41DD-A27C-1719627E67E9}" destId="{B66B86FC-C57E-4038-9662-2EBF37E2899A}" srcOrd="7" destOrd="0" presId="urn:microsoft.com/office/officeart/2005/8/layout/radial5"/>
    <dgm:cxn modelId="{417E3DD5-C09A-451A-97E6-332AF45CD78B}" type="presParOf" srcId="{B66B86FC-C57E-4038-9662-2EBF37E2899A}" destId="{7D07927E-C094-44AE-865D-B1C5A3A0DDA2}" srcOrd="0" destOrd="0" presId="urn:microsoft.com/office/officeart/2005/8/layout/radial5"/>
    <dgm:cxn modelId="{407E7A69-12A9-4496-9018-12957F8BEBDC}" type="presParOf" srcId="{26971E57-ECE8-41DD-A27C-1719627E67E9}" destId="{AAFF55F2-A8C1-4827-9E12-BEAD45418BC0}" srcOrd="8" destOrd="0" presId="urn:microsoft.com/office/officeart/2005/8/layout/radial5"/>
    <dgm:cxn modelId="{88EC94EA-1E5D-4A29-AC24-5BB4A0AA3F09}" type="presParOf" srcId="{26971E57-ECE8-41DD-A27C-1719627E67E9}" destId="{DC4A8FB0-0DF7-4A0E-925D-84BCD1D7887D}" srcOrd="9" destOrd="0" presId="urn:microsoft.com/office/officeart/2005/8/layout/radial5"/>
    <dgm:cxn modelId="{752058C9-A757-4FFF-91F5-79872F54C057}" type="presParOf" srcId="{DC4A8FB0-0DF7-4A0E-925D-84BCD1D7887D}" destId="{826A64B9-5784-48D2-BAF7-46994099098C}" srcOrd="0" destOrd="0" presId="urn:microsoft.com/office/officeart/2005/8/layout/radial5"/>
    <dgm:cxn modelId="{B9456FFF-C8D2-4DEC-804E-1B1ECE2E59FA}" type="presParOf" srcId="{26971E57-ECE8-41DD-A27C-1719627E67E9}" destId="{B79C5DD2-57F0-41B4-A461-B048B041AFC8}" srcOrd="10" destOrd="0" presId="urn:microsoft.com/office/officeart/2005/8/layout/radial5"/>
    <dgm:cxn modelId="{85A0BB92-D44E-48FE-ABF5-38FC7A6EDF63}" type="presParOf" srcId="{26971E57-ECE8-41DD-A27C-1719627E67E9}" destId="{14F510DD-D205-4FA3-B8CB-58533404F989}" srcOrd="11" destOrd="0" presId="urn:microsoft.com/office/officeart/2005/8/layout/radial5"/>
    <dgm:cxn modelId="{C7E1A096-744A-4957-857C-611435F22E8E}" type="presParOf" srcId="{14F510DD-D205-4FA3-B8CB-58533404F989}" destId="{A8BDB4E6-138D-40F7-A3A7-D5388B16B1ED}" srcOrd="0" destOrd="0" presId="urn:microsoft.com/office/officeart/2005/8/layout/radial5"/>
    <dgm:cxn modelId="{D046B98F-AA9E-4111-9728-E1CB47AB619C}" type="presParOf" srcId="{26971E57-ECE8-41DD-A27C-1719627E67E9}" destId="{B3D61A30-40F4-40DC-BD81-14BEA48F0204}" srcOrd="12" destOrd="0" presId="urn:microsoft.com/office/officeart/2005/8/layout/radial5"/>
    <dgm:cxn modelId="{C04CC559-7FC4-4E85-BFAE-9BC9AE05C440}" type="presParOf" srcId="{26971E57-ECE8-41DD-A27C-1719627E67E9}" destId="{58C97E6F-E394-4AC8-9629-BE2444045F6A}" srcOrd="13" destOrd="0" presId="urn:microsoft.com/office/officeart/2005/8/layout/radial5"/>
    <dgm:cxn modelId="{7417378F-9193-4AAB-AA58-5FFFAA879F1A}" type="presParOf" srcId="{58C97E6F-E394-4AC8-9629-BE2444045F6A}" destId="{4B5565EE-2A45-455A-ABBD-9E8F47603D9D}" srcOrd="0" destOrd="0" presId="urn:microsoft.com/office/officeart/2005/8/layout/radial5"/>
    <dgm:cxn modelId="{4CEBDE0D-17FB-4E5F-80B5-4850CB80F0AC}" type="presParOf" srcId="{26971E57-ECE8-41DD-A27C-1719627E67E9}" destId="{95CE8D17-31BB-4FC0-AF42-A54B382D882F}" srcOrd="14" destOrd="0" presId="urn:microsoft.com/office/officeart/2005/8/layout/radial5"/>
    <dgm:cxn modelId="{28ED4A70-F5DA-4C0F-910F-E8BAA10DC01D}" type="presParOf" srcId="{26971E57-ECE8-41DD-A27C-1719627E67E9}" destId="{FD0A6269-3994-44EE-820A-8E84681E87B8}" srcOrd="15" destOrd="0" presId="urn:microsoft.com/office/officeart/2005/8/layout/radial5"/>
    <dgm:cxn modelId="{F0F2E47C-B3D1-4BB2-8091-C16E5491BA51}" type="presParOf" srcId="{FD0A6269-3994-44EE-820A-8E84681E87B8}" destId="{CEE23B4E-F2D9-4524-B490-171F44F765B0}" srcOrd="0" destOrd="0" presId="urn:microsoft.com/office/officeart/2005/8/layout/radial5"/>
    <dgm:cxn modelId="{BFD8CD42-CE62-440E-A60A-A8506532DA8C}" type="presParOf" srcId="{26971E57-ECE8-41DD-A27C-1719627E67E9}" destId="{73D86A37-4ED7-4862-8F0B-584B3AB727D7}" srcOrd="16" destOrd="0" presId="urn:microsoft.com/office/officeart/2005/8/layout/radial5"/>
    <dgm:cxn modelId="{89F0138C-A831-4D6A-85DC-5080C0AB85D5}" type="presParOf" srcId="{26971E57-ECE8-41DD-A27C-1719627E67E9}" destId="{7F3273ED-2B7D-417F-8DB5-768CB5DB582A}" srcOrd="17" destOrd="0" presId="urn:microsoft.com/office/officeart/2005/8/layout/radial5"/>
    <dgm:cxn modelId="{A959934F-BB61-47DE-90B4-36A3BBB6C5B3}" type="presParOf" srcId="{7F3273ED-2B7D-417F-8DB5-768CB5DB582A}" destId="{246D3012-4946-444C-9698-CB26215F4694}" srcOrd="0" destOrd="0" presId="urn:microsoft.com/office/officeart/2005/8/layout/radial5"/>
    <dgm:cxn modelId="{CDB8EC92-3A63-4C03-BFBA-15327E89B873}" type="presParOf" srcId="{26971E57-ECE8-41DD-A27C-1719627E67E9}" destId="{1D391B5C-FFC5-4CC4-BF24-55AF841CF40D}"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89D1D-DFDA-41EB-87F8-DB1CCD6D8CA1}">
      <dsp:nvSpPr>
        <dsp:cNvPr id="0" name=""/>
        <dsp:cNvSpPr/>
      </dsp:nvSpPr>
      <dsp:spPr>
        <a:xfrm>
          <a:off x="3286" y="369419"/>
          <a:ext cx="3203971"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dirty="0"/>
            <a:t>Bakgrund</a:t>
          </a:r>
        </a:p>
      </dsp:txBody>
      <dsp:txXfrm>
        <a:off x="3286" y="369419"/>
        <a:ext cx="3203971" cy="777600"/>
      </dsp:txXfrm>
    </dsp:sp>
    <dsp:sp modelId="{84AFB67C-0EF1-4BD0-A0B7-61ED682CA1F0}">
      <dsp:nvSpPr>
        <dsp:cNvPr id="0" name=""/>
        <dsp:cNvSpPr/>
      </dsp:nvSpPr>
      <dsp:spPr>
        <a:xfrm>
          <a:off x="3286" y="1147019"/>
          <a:ext cx="3203971" cy="283489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sv-SE" sz="2700" kern="1200" dirty="0"/>
            <a:t>Pärlbandsprojekt</a:t>
          </a:r>
        </a:p>
        <a:p>
          <a:pPr marL="228600" lvl="1" indent="-228600" algn="l" defTabSz="1200150">
            <a:lnSpc>
              <a:spcPct val="90000"/>
            </a:lnSpc>
            <a:spcBef>
              <a:spcPct val="0"/>
            </a:spcBef>
            <a:spcAft>
              <a:spcPct val="15000"/>
            </a:spcAft>
            <a:buChar char="•"/>
          </a:pPr>
          <a:r>
            <a:rPr lang="sv-SE" sz="2700" kern="1200" dirty="0" err="1"/>
            <a:t>UngNordost</a:t>
          </a:r>
          <a:endParaRPr lang="sv-SE" sz="2700" kern="1200" dirty="0"/>
        </a:p>
      </dsp:txBody>
      <dsp:txXfrm>
        <a:off x="3286" y="1147019"/>
        <a:ext cx="3203971" cy="2834898"/>
      </dsp:txXfrm>
    </dsp:sp>
    <dsp:sp modelId="{E1A91BE7-1D98-4BAB-A438-47925AB71F71}">
      <dsp:nvSpPr>
        <dsp:cNvPr id="0" name=""/>
        <dsp:cNvSpPr/>
      </dsp:nvSpPr>
      <dsp:spPr>
        <a:xfrm>
          <a:off x="3655814" y="369419"/>
          <a:ext cx="3203971" cy="777600"/>
        </a:xfrm>
        <a:prstGeom prst="rect">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dirty="0"/>
            <a:t>En blind fläck</a:t>
          </a:r>
        </a:p>
      </dsp:txBody>
      <dsp:txXfrm>
        <a:off x="3655814" y="369419"/>
        <a:ext cx="3203971" cy="777600"/>
      </dsp:txXfrm>
    </dsp:sp>
    <dsp:sp modelId="{7E289E8F-AA52-40F0-A0FD-BA88C7337653}">
      <dsp:nvSpPr>
        <dsp:cNvPr id="0" name=""/>
        <dsp:cNvSpPr/>
      </dsp:nvSpPr>
      <dsp:spPr>
        <a:xfrm>
          <a:off x="3655814" y="1147019"/>
          <a:ext cx="3203971" cy="2834898"/>
        </a:xfrm>
        <a:prstGeom prst="rect">
          <a:avLst/>
        </a:prstGeom>
        <a:solidFill>
          <a:schemeClr val="accent2">
            <a:tint val="40000"/>
            <a:alpha val="90000"/>
            <a:hueOff val="3138028"/>
            <a:satOff val="4888"/>
            <a:lumOff val="280"/>
            <a:alphaOff val="0"/>
          </a:schemeClr>
        </a:solidFill>
        <a:ln w="12700" cap="flat" cmpd="sng" algn="ctr">
          <a:solidFill>
            <a:schemeClr val="accent2">
              <a:tint val="40000"/>
              <a:alpha val="90000"/>
              <a:hueOff val="3138028"/>
              <a:satOff val="4888"/>
              <a:lumOff val="2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sv-SE" sz="2700" kern="1200" dirty="0"/>
            <a:t>Förstudie</a:t>
          </a:r>
        </a:p>
        <a:p>
          <a:pPr marL="228600" lvl="1" indent="-228600" algn="l" defTabSz="1200150">
            <a:lnSpc>
              <a:spcPct val="90000"/>
            </a:lnSpc>
            <a:spcBef>
              <a:spcPct val="0"/>
            </a:spcBef>
            <a:spcAft>
              <a:spcPct val="15000"/>
            </a:spcAft>
            <a:buChar char="•"/>
          </a:pPr>
          <a:r>
            <a:rPr lang="sv-SE" sz="2700" kern="1200" dirty="0"/>
            <a:t>Målsättningar </a:t>
          </a:r>
        </a:p>
        <a:p>
          <a:pPr marL="228600" lvl="1" indent="-228600" algn="l" defTabSz="1200150">
            <a:lnSpc>
              <a:spcPct val="90000"/>
            </a:lnSpc>
            <a:spcBef>
              <a:spcPct val="0"/>
            </a:spcBef>
            <a:spcAft>
              <a:spcPct val="15000"/>
            </a:spcAft>
            <a:buChar char="•"/>
          </a:pPr>
          <a:r>
            <a:rPr lang="sv-SE" sz="2700" kern="1200" dirty="0"/>
            <a:t>SMC-Pilen</a:t>
          </a:r>
        </a:p>
        <a:p>
          <a:pPr marL="228600" lvl="1" indent="-228600" algn="l" defTabSz="1200150">
            <a:lnSpc>
              <a:spcPct val="90000"/>
            </a:lnSpc>
            <a:spcBef>
              <a:spcPct val="0"/>
            </a:spcBef>
            <a:spcAft>
              <a:spcPct val="15000"/>
            </a:spcAft>
            <a:buChar char="•"/>
          </a:pPr>
          <a:r>
            <a:rPr lang="sv-SE" sz="2700" kern="1200" dirty="0"/>
            <a:t>Forskningsprojekt</a:t>
          </a:r>
        </a:p>
        <a:p>
          <a:pPr marL="228600" lvl="1" indent="-228600" algn="l" defTabSz="1200150">
            <a:lnSpc>
              <a:spcPct val="90000"/>
            </a:lnSpc>
            <a:spcBef>
              <a:spcPct val="0"/>
            </a:spcBef>
            <a:spcAft>
              <a:spcPct val="15000"/>
            </a:spcAft>
            <a:buChar char="•"/>
          </a:pPr>
          <a:r>
            <a:rPr lang="sv-SE" sz="2700" kern="1200" dirty="0"/>
            <a:t>Samverkansmodell</a:t>
          </a:r>
        </a:p>
      </dsp:txBody>
      <dsp:txXfrm>
        <a:off x="3655814" y="1147019"/>
        <a:ext cx="3203971" cy="2834898"/>
      </dsp:txXfrm>
    </dsp:sp>
    <dsp:sp modelId="{10B70A39-0B15-4E74-8AB1-327BBBBC2F27}">
      <dsp:nvSpPr>
        <dsp:cNvPr id="0" name=""/>
        <dsp:cNvSpPr/>
      </dsp:nvSpPr>
      <dsp:spPr>
        <a:xfrm>
          <a:off x="7308342" y="369419"/>
          <a:ext cx="3203971" cy="777600"/>
        </a:xfrm>
        <a:prstGeom prst="rect">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v-SE" sz="2700" kern="1200" dirty="0"/>
            <a:t>Implementering </a:t>
          </a:r>
        </a:p>
      </dsp:txBody>
      <dsp:txXfrm>
        <a:off x="7308342" y="369419"/>
        <a:ext cx="3203971" cy="777600"/>
      </dsp:txXfrm>
    </dsp:sp>
    <dsp:sp modelId="{8F6AC81B-5D08-4873-80B4-59A14B7002F7}">
      <dsp:nvSpPr>
        <dsp:cNvPr id="0" name=""/>
        <dsp:cNvSpPr/>
      </dsp:nvSpPr>
      <dsp:spPr>
        <a:xfrm>
          <a:off x="7308342" y="1147019"/>
          <a:ext cx="3203971" cy="2834898"/>
        </a:xfrm>
        <a:prstGeom prst="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sv-SE" sz="2700" kern="1200" dirty="0"/>
            <a:t>Ägarskap</a:t>
          </a:r>
        </a:p>
        <a:p>
          <a:pPr marL="228600" lvl="1" indent="-228600" algn="l" defTabSz="1200150">
            <a:lnSpc>
              <a:spcPct val="90000"/>
            </a:lnSpc>
            <a:spcBef>
              <a:spcPct val="0"/>
            </a:spcBef>
            <a:spcAft>
              <a:spcPct val="15000"/>
            </a:spcAft>
            <a:buChar char="•"/>
          </a:pPr>
          <a:r>
            <a:rPr lang="sv-SE" sz="2700" kern="1200" dirty="0"/>
            <a:t>Förankrad samverkansmodell</a:t>
          </a:r>
        </a:p>
        <a:p>
          <a:pPr marL="228600" lvl="1" indent="-228600" algn="l" defTabSz="1200150">
            <a:lnSpc>
              <a:spcPct val="90000"/>
            </a:lnSpc>
            <a:spcBef>
              <a:spcPct val="0"/>
            </a:spcBef>
            <a:spcAft>
              <a:spcPct val="15000"/>
            </a:spcAft>
            <a:buChar char="•"/>
          </a:pPr>
          <a:r>
            <a:rPr lang="sv-SE" sz="2700" kern="1200" dirty="0"/>
            <a:t> Spridning och påverkan</a:t>
          </a:r>
        </a:p>
        <a:p>
          <a:pPr marL="228600" lvl="1" indent="-228600" algn="l" defTabSz="1200150">
            <a:lnSpc>
              <a:spcPct val="90000"/>
            </a:lnSpc>
            <a:spcBef>
              <a:spcPct val="0"/>
            </a:spcBef>
            <a:spcAft>
              <a:spcPct val="15000"/>
            </a:spcAft>
            <a:buChar char="•"/>
          </a:pPr>
          <a:r>
            <a:rPr lang="sv-SE" sz="2700" kern="1200" dirty="0"/>
            <a:t>Projektavslut  </a:t>
          </a:r>
        </a:p>
      </dsp:txBody>
      <dsp:txXfrm>
        <a:off x="7308342" y="1147019"/>
        <a:ext cx="3203971" cy="2834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0DB98-3C7A-4941-8903-B2EE81B52836}">
      <dsp:nvSpPr>
        <dsp:cNvPr id="0" name=""/>
        <dsp:cNvSpPr/>
      </dsp:nvSpPr>
      <dsp:spPr>
        <a:xfrm>
          <a:off x="906434" y="518289"/>
          <a:ext cx="3465569" cy="3465569"/>
        </a:xfrm>
        <a:prstGeom prst="blockArc">
          <a:avLst>
            <a:gd name="adj1" fmla="val 10800000"/>
            <a:gd name="adj2" fmla="val 16200000"/>
            <a:gd name="adj3" fmla="val 463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76582C-C791-44D4-A1E1-31E7342F8BFA}">
      <dsp:nvSpPr>
        <dsp:cNvPr id="0" name=""/>
        <dsp:cNvSpPr/>
      </dsp:nvSpPr>
      <dsp:spPr>
        <a:xfrm>
          <a:off x="906434" y="518289"/>
          <a:ext cx="3465569" cy="3465569"/>
        </a:xfrm>
        <a:prstGeom prst="blockArc">
          <a:avLst>
            <a:gd name="adj1" fmla="val 5400000"/>
            <a:gd name="adj2" fmla="val 10800000"/>
            <a:gd name="adj3" fmla="val 463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670E26-B2E8-4FB2-A045-EC3636ABB1F6}">
      <dsp:nvSpPr>
        <dsp:cNvPr id="0" name=""/>
        <dsp:cNvSpPr/>
      </dsp:nvSpPr>
      <dsp:spPr>
        <a:xfrm>
          <a:off x="906434" y="518289"/>
          <a:ext cx="3465569" cy="3465569"/>
        </a:xfrm>
        <a:prstGeom prst="blockArc">
          <a:avLst>
            <a:gd name="adj1" fmla="val 0"/>
            <a:gd name="adj2" fmla="val 5400000"/>
            <a:gd name="adj3" fmla="val 46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F8644-152F-4EC7-A870-33B70409E7A1}">
      <dsp:nvSpPr>
        <dsp:cNvPr id="0" name=""/>
        <dsp:cNvSpPr/>
      </dsp:nvSpPr>
      <dsp:spPr>
        <a:xfrm>
          <a:off x="906434" y="518289"/>
          <a:ext cx="3465569" cy="3465569"/>
        </a:xfrm>
        <a:prstGeom prst="blockArc">
          <a:avLst>
            <a:gd name="adj1" fmla="val 16200000"/>
            <a:gd name="adj2" fmla="val 0"/>
            <a:gd name="adj3" fmla="val 463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B1337D-042D-4FBA-9468-B48D7EB4FCEE}">
      <dsp:nvSpPr>
        <dsp:cNvPr id="0" name=""/>
        <dsp:cNvSpPr/>
      </dsp:nvSpPr>
      <dsp:spPr>
        <a:xfrm>
          <a:off x="1772905" y="1454669"/>
          <a:ext cx="1732626" cy="1592809"/>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sv-SE" sz="1900" kern="1200" dirty="0">
              <a:solidFill>
                <a:schemeClr val="tx1"/>
              </a:solidFill>
            </a:rPr>
            <a:t>Göteborgs stad</a:t>
          </a:r>
        </a:p>
      </dsp:txBody>
      <dsp:txXfrm>
        <a:off x="2026642" y="1687930"/>
        <a:ext cx="1225152" cy="1126287"/>
      </dsp:txXfrm>
    </dsp:sp>
    <dsp:sp modelId="{6F16AC5A-F5F8-45AF-8B5B-4E6C362A9848}">
      <dsp:nvSpPr>
        <dsp:cNvPr id="0" name=""/>
        <dsp:cNvSpPr/>
      </dsp:nvSpPr>
      <dsp:spPr>
        <a:xfrm>
          <a:off x="2081735" y="945"/>
          <a:ext cx="1114966" cy="1114966"/>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solidFill>
                <a:schemeClr val="tx1"/>
              </a:solidFill>
              <a:latin typeface="Arial Brödtext"/>
              <a:cs typeface="Arial" panose="020B0604020202020204" pitchFamily="34" charset="0"/>
            </a:rPr>
            <a:t>Centrum</a:t>
          </a:r>
          <a:endParaRPr lang="sv-SE" sz="1500" kern="1200" dirty="0">
            <a:solidFill>
              <a:schemeClr val="tx1"/>
            </a:solidFill>
          </a:endParaRPr>
        </a:p>
      </dsp:txBody>
      <dsp:txXfrm>
        <a:off x="2245018" y="164228"/>
        <a:ext cx="788400" cy="788400"/>
      </dsp:txXfrm>
    </dsp:sp>
    <dsp:sp modelId="{C8925E12-7080-4EE5-B31E-1FB33E8BBF75}">
      <dsp:nvSpPr>
        <dsp:cNvPr id="0" name=""/>
        <dsp:cNvSpPr/>
      </dsp:nvSpPr>
      <dsp:spPr>
        <a:xfrm>
          <a:off x="3774381" y="1693591"/>
          <a:ext cx="1114966" cy="111496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solidFill>
                <a:schemeClr val="tx1"/>
              </a:solidFill>
              <a:latin typeface="Arial Brödtext"/>
              <a:cs typeface="Arial" panose="020B0604020202020204" pitchFamily="34" charset="0"/>
            </a:rPr>
            <a:t>Hisingen</a:t>
          </a:r>
          <a:endParaRPr lang="sv-SE" sz="1500" kern="1200" dirty="0">
            <a:solidFill>
              <a:schemeClr val="tx1"/>
            </a:solidFill>
          </a:endParaRPr>
        </a:p>
      </dsp:txBody>
      <dsp:txXfrm>
        <a:off x="3937664" y="1856874"/>
        <a:ext cx="788400" cy="788400"/>
      </dsp:txXfrm>
    </dsp:sp>
    <dsp:sp modelId="{051BB3D7-D335-4EE3-92E4-5A0DF2150587}">
      <dsp:nvSpPr>
        <dsp:cNvPr id="0" name=""/>
        <dsp:cNvSpPr/>
      </dsp:nvSpPr>
      <dsp:spPr>
        <a:xfrm>
          <a:off x="2081735" y="3386236"/>
          <a:ext cx="1114966" cy="1114966"/>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solidFill>
                <a:schemeClr val="tx1"/>
              </a:solidFill>
              <a:latin typeface="Arial Brödtext"/>
              <a:cs typeface="Arial" panose="020B0604020202020204" pitchFamily="34" charset="0"/>
            </a:rPr>
            <a:t>Nordost</a:t>
          </a:r>
          <a:endParaRPr lang="sv-SE" sz="1500" kern="1200" dirty="0">
            <a:solidFill>
              <a:schemeClr val="tx1"/>
            </a:solidFill>
          </a:endParaRPr>
        </a:p>
      </dsp:txBody>
      <dsp:txXfrm>
        <a:off x="2245018" y="3549519"/>
        <a:ext cx="788400" cy="788400"/>
      </dsp:txXfrm>
    </dsp:sp>
    <dsp:sp modelId="{50BBA18F-B8EA-4327-B1A5-39F7B5D446EE}">
      <dsp:nvSpPr>
        <dsp:cNvPr id="0" name=""/>
        <dsp:cNvSpPr/>
      </dsp:nvSpPr>
      <dsp:spPr>
        <a:xfrm>
          <a:off x="389089" y="1693591"/>
          <a:ext cx="1114966" cy="1114966"/>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dirty="0">
              <a:solidFill>
                <a:schemeClr val="tx1"/>
              </a:solidFill>
              <a:latin typeface="Arial Brödtext"/>
              <a:cs typeface="Arial" panose="020B0604020202020204" pitchFamily="34" charset="0"/>
            </a:rPr>
            <a:t>Sydväst</a:t>
          </a:r>
          <a:endParaRPr lang="sv-SE" sz="1500" kern="1200" dirty="0">
            <a:solidFill>
              <a:schemeClr val="tx1"/>
            </a:solidFill>
          </a:endParaRPr>
        </a:p>
      </dsp:txBody>
      <dsp:txXfrm>
        <a:off x="552372" y="1856874"/>
        <a:ext cx="788400" cy="78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032FE-BF59-4230-8130-51711C01002A}">
      <dsp:nvSpPr>
        <dsp:cNvPr id="0" name=""/>
        <dsp:cNvSpPr/>
      </dsp:nvSpPr>
      <dsp:spPr>
        <a:xfrm>
          <a:off x="106230" y="1787869"/>
          <a:ext cx="1478273" cy="48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Unga i riskzon  </a:t>
          </a:r>
        </a:p>
      </dsp:txBody>
      <dsp:txXfrm>
        <a:off x="106230" y="1787869"/>
        <a:ext cx="1478273" cy="487158"/>
      </dsp:txXfrm>
    </dsp:sp>
    <dsp:sp modelId="{5BB86D7B-E172-442A-AF82-59E934093631}">
      <dsp:nvSpPr>
        <dsp:cNvPr id="0" name=""/>
        <dsp:cNvSpPr/>
      </dsp:nvSpPr>
      <dsp:spPr>
        <a:xfrm>
          <a:off x="104550" y="1639706"/>
          <a:ext cx="117589" cy="117589"/>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E308C-7551-4817-AB91-102752043DE9}">
      <dsp:nvSpPr>
        <dsp:cNvPr id="0" name=""/>
        <dsp:cNvSpPr/>
      </dsp:nvSpPr>
      <dsp:spPr>
        <a:xfrm>
          <a:off x="186863" y="1475080"/>
          <a:ext cx="117589" cy="117589"/>
        </a:xfrm>
        <a:prstGeom prst="ellipse">
          <a:avLst/>
        </a:prstGeom>
        <a:solidFill>
          <a:schemeClr val="accent3">
            <a:shade val="80000"/>
            <a:hueOff val="14738"/>
            <a:satOff val="-462"/>
            <a:lumOff val="1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834E0-5ECF-4412-AEC8-E0BE1D4CFB74}">
      <dsp:nvSpPr>
        <dsp:cNvPr id="0" name=""/>
        <dsp:cNvSpPr/>
      </dsp:nvSpPr>
      <dsp:spPr>
        <a:xfrm>
          <a:off x="384414" y="1508005"/>
          <a:ext cx="184784" cy="184784"/>
        </a:xfrm>
        <a:prstGeom prst="ellipse">
          <a:avLst/>
        </a:prstGeom>
        <a:solidFill>
          <a:schemeClr val="accent3">
            <a:shade val="80000"/>
            <a:hueOff val="29477"/>
            <a:satOff val="-923"/>
            <a:lumOff val="3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CFBE6-4A37-48B0-8676-8DA38AE2F2D5}">
      <dsp:nvSpPr>
        <dsp:cNvPr id="0" name=""/>
        <dsp:cNvSpPr/>
      </dsp:nvSpPr>
      <dsp:spPr>
        <a:xfrm>
          <a:off x="549040" y="1326917"/>
          <a:ext cx="117589" cy="117589"/>
        </a:xfrm>
        <a:prstGeom prst="ellipse">
          <a:avLst/>
        </a:prstGeom>
        <a:solidFill>
          <a:schemeClr val="accent3">
            <a:shade val="80000"/>
            <a:hueOff val="44215"/>
            <a:satOff val="-1385"/>
            <a:lumOff val="4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01FC9-9B05-4C36-B63C-2D042D8E6232}">
      <dsp:nvSpPr>
        <dsp:cNvPr id="0" name=""/>
        <dsp:cNvSpPr/>
      </dsp:nvSpPr>
      <dsp:spPr>
        <a:xfrm>
          <a:off x="763054" y="1261066"/>
          <a:ext cx="117589" cy="117589"/>
        </a:xfrm>
        <a:prstGeom prst="ellipse">
          <a:avLst/>
        </a:prstGeom>
        <a:solidFill>
          <a:schemeClr val="accent3">
            <a:shade val="80000"/>
            <a:hueOff val="58953"/>
            <a:satOff val="-1847"/>
            <a:lumOff val="6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EF93E-2303-4DEE-A0F3-0F8466592F6F}">
      <dsp:nvSpPr>
        <dsp:cNvPr id="0" name=""/>
        <dsp:cNvSpPr/>
      </dsp:nvSpPr>
      <dsp:spPr>
        <a:xfrm>
          <a:off x="1026455" y="1376304"/>
          <a:ext cx="117589" cy="117589"/>
        </a:xfrm>
        <a:prstGeom prst="ellipse">
          <a:avLst/>
        </a:prstGeom>
        <a:solidFill>
          <a:schemeClr val="accent3">
            <a:shade val="80000"/>
            <a:hueOff val="73692"/>
            <a:satOff val="-2308"/>
            <a:lumOff val="77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163D6-E1AA-46B8-AD03-1A8E99426B0E}">
      <dsp:nvSpPr>
        <dsp:cNvPr id="0" name=""/>
        <dsp:cNvSpPr/>
      </dsp:nvSpPr>
      <dsp:spPr>
        <a:xfrm>
          <a:off x="1191081" y="1458617"/>
          <a:ext cx="184784" cy="184784"/>
        </a:xfrm>
        <a:prstGeom prst="ellipse">
          <a:avLst/>
        </a:prstGeom>
        <a:solidFill>
          <a:schemeClr val="accent3">
            <a:shade val="80000"/>
            <a:hueOff val="88430"/>
            <a:satOff val="-2770"/>
            <a:lumOff val="9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771F2-5A19-4336-BBB5-AD6F1D1D02F4}">
      <dsp:nvSpPr>
        <dsp:cNvPr id="0" name=""/>
        <dsp:cNvSpPr/>
      </dsp:nvSpPr>
      <dsp:spPr>
        <a:xfrm>
          <a:off x="1421557" y="1639706"/>
          <a:ext cx="117589" cy="117589"/>
        </a:xfrm>
        <a:prstGeom prst="ellipse">
          <a:avLst/>
        </a:prstGeom>
        <a:solidFill>
          <a:schemeClr val="accent3">
            <a:shade val="80000"/>
            <a:hueOff val="103168"/>
            <a:satOff val="-3232"/>
            <a:lumOff val="10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50B22-BCF8-4BD8-BAE0-18680772AA8D}">
      <dsp:nvSpPr>
        <dsp:cNvPr id="0" name=""/>
        <dsp:cNvSpPr/>
      </dsp:nvSpPr>
      <dsp:spPr>
        <a:xfrm>
          <a:off x="1520333" y="1820794"/>
          <a:ext cx="117589" cy="117589"/>
        </a:xfrm>
        <a:prstGeom prst="ellipse">
          <a:avLst/>
        </a:prstGeom>
        <a:solidFill>
          <a:schemeClr val="accent3">
            <a:shade val="80000"/>
            <a:hueOff val="117906"/>
            <a:satOff val="-3693"/>
            <a:lumOff val="124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B488C-0661-4136-A8AC-5E6A33F4489F}">
      <dsp:nvSpPr>
        <dsp:cNvPr id="0" name=""/>
        <dsp:cNvSpPr/>
      </dsp:nvSpPr>
      <dsp:spPr>
        <a:xfrm>
          <a:off x="664278" y="1475080"/>
          <a:ext cx="302374" cy="302374"/>
        </a:xfrm>
        <a:prstGeom prst="ellipse">
          <a:avLst/>
        </a:prstGeom>
        <a:solidFill>
          <a:schemeClr val="accent3">
            <a:shade val="80000"/>
            <a:hueOff val="132645"/>
            <a:satOff val="-4155"/>
            <a:lumOff val="13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85F39-31AA-411F-B5E7-16762E4CA8FC}">
      <dsp:nvSpPr>
        <dsp:cNvPr id="0" name=""/>
        <dsp:cNvSpPr/>
      </dsp:nvSpPr>
      <dsp:spPr>
        <a:xfrm>
          <a:off x="22237" y="2100658"/>
          <a:ext cx="117589" cy="117589"/>
        </a:xfrm>
        <a:prstGeom prst="ellipse">
          <a:avLst/>
        </a:prstGeom>
        <a:solidFill>
          <a:schemeClr val="accent3">
            <a:shade val="80000"/>
            <a:hueOff val="147383"/>
            <a:satOff val="-4617"/>
            <a:lumOff val="155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D502C-77A9-4D3B-B67E-DF8F5DB3F3AE}">
      <dsp:nvSpPr>
        <dsp:cNvPr id="0" name=""/>
        <dsp:cNvSpPr/>
      </dsp:nvSpPr>
      <dsp:spPr>
        <a:xfrm>
          <a:off x="121013" y="2248821"/>
          <a:ext cx="184784" cy="184784"/>
        </a:xfrm>
        <a:prstGeom prst="ellipse">
          <a:avLst/>
        </a:prstGeom>
        <a:solidFill>
          <a:schemeClr val="accent3">
            <a:shade val="80000"/>
            <a:hueOff val="162121"/>
            <a:satOff val="-5078"/>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D3A59-7CE1-454D-A577-B7CE24338BE8}">
      <dsp:nvSpPr>
        <dsp:cNvPr id="0" name=""/>
        <dsp:cNvSpPr/>
      </dsp:nvSpPr>
      <dsp:spPr>
        <a:xfrm>
          <a:off x="367952" y="2380522"/>
          <a:ext cx="268776" cy="268776"/>
        </a:xfrm>
        <a:prstGeom prst="ellipse">
          <a:avLst/>
        </a:prstGeom>
        <a:solidFill>
          <a:schemeClr val="accent3">
            <a:shade val="80000"/>
            <a:hueOff val="176860"/>
            <a:satOff val="-5540"/>
            <a:lumOff val="18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06A21-CABF-41F6-BDAF-36B018057826}">
      <dsp:nvSpPr>
        <dsp:cNvPr id="0" name=""/>
        <dsp:cNvSpPr/>
      </dsp:nvSpPr>
      <dsp:spPr>
        <a:xfrm>
          <a:off x="713666" y="2594536"/>
          <a:ext cx="117589" cy="117589"/>
        </a:xfrm>
        <a:prstGeom prst="ellipse">
          <a:avLst/>
        </a:prstGeom>
        <a:solidFill>
          <a:schemeClr val="accent3">
            <a:shade val="80000"/>
            <a:hueOff val="191598"/>
            <a:satOff val="-6002"/>
            <a:lumOff val="20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F5A46-9FD7-4F2B-8507-FA9D2662E29F}">
      <dsp:nvSpPr>
        <dsp:cNvPr id="0" name=""/>
        <dsp:cNvSpPr/>
      </dsp:nvSpPr>
      <dsp:spPr>
        <a:xfrm>
          <a:off x="779516" y="2380522"/>
          <a:ext cx="184784" cy="184784"/>
        </a:xfrm>
        <a:prstGeom prst="ellipse">
          <a:avLst/>
        </a:prstGeom>
        <a:solidFill>
          <a:schemeClr val="accent3">
            <a:shade val="80000"/>
            <a:hueOff val="206336"/>
            <a:satOff val="-6463"/>
            <a:lumOff val="21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A763A-DA2F-4C59-9DCB-6EFD917CF290}">
      <dsp:nvSpPr>
        <dsp:cNvPr id="0" name=""/>
        <dsp:cNvSpPr/>
      </dsp:nvSpPr>
      <dsp:spPr>
        <a:xfrm>
          <a:off x="944142" y="2610998"/>
          <a:ext cx="117589" cy="117589"/>
        </a:xfrm>
        <a:prstGeom prst="ellipse">
          <a:avLst/>
        </a:prstGeom>
        <a:solidFill>
          <a:schemeClr val="accent3">
            <a:shade val="80000"/>
            <a:hueOff val="221075"/>
            <a:satOff val="-6925"/>
            <a:lumOff val="232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89631-F32D-4913-BC41-66C90B3C76BF}">
      <dsp:nvSpPr>
        <dsp:cNvPr id="0" name=""/>
        <dsp:cNvSpPr/>
      </dsp:nvSpPr>
      <dsp:spPr>
        <a:xfrm>
          <a:off x="1092305" y="2347597"/>
          <a:ext cx="268776" cy="268776"/>
        </a:xfrm>
        <a:prstGeom prst="ellipse">
          <a:avLst/>
        </a:prstGeom>
        <a:solidFill>
          <a:schemeClr val="accent3">
            <a:shade val="80000"/>
            <a:hueOff val="235813"/>
            <a:satOff val="-7387"/>
            <a:lumOff val="24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CCDD8-D053-4FE1-9BC8-7A27EAAA789F}">
      <dsp:nvSpPr>
        <dsp:cNvPr id="0" name=""/>
        <dsp:cNvSpPr/>
      </dsp:nvSpPr>
      <dsp:spPr>
        <a:xfrm>
          <a:off x="1454482" y="2281747"/>
          <a:ext cx="184784" cy="184784"/>
        </a:xfrm>
        <a:prstGeom prst="ellipse">
          <a:avLst/>
        </a:prstGeom>
        <a:solidFill>
          <a:schemeClr val="accent3">
            <a:shade val="80000"/>
            <a:hueOff val="250551"/>
            <a:satOff val="-7848"/>
            <a:lumOff val="2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DBC35-4D44-48C0-B702-5EEC5BD3BADD}">
      <dsp:nvSpPr>
        <dsp:cNvPr id="0" name=""/>
        <dsp:cNvSpPr/>
      </dsp:nvSpPr>
      <dsp:spPr>
        <a:xfrm>
          <a:off x="1639267" y="1507731"/>
          <a:ext cx="542684" cy="1036044"/>
        </a:xfrm>
        <a:prstGeom prst="chevron">
          <a:avLst>
            <a:gd name="adj" fmla="val 6231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B6DB64-6C74-4FF8-8244-9D74DB9FC21B}">
      <dsp:nvSpPr>
        <dsp:cNvPr id="0" name=""/>
        <dsp:cNvSpPr/>
      </dsp:nvSpPr>
      <dsp:spPr>
        <a:xfrm>
          <a:off x="2181951" y="1508234"/>
          <a:ext cx="1480049" cy="1036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ESF-projekt: </a:t>
          </a:r>
        </a:p>
        <a:p>
          <a:pPr marL="0" lvl="0" indent="0" algn="ctr" defTabSz="889000">
            <a:lnSpc>
              <a:spcPct val="90000"/>
            </a:lnSpc>
            <a:spcBef>
              <a:spcPct val="0"/>
            </a:spcBef>
            <a:spcAft>
              <a:spcPct val="35000"/>
            </a:spcAft>
            <a:buNone/>
          </a:pPr>
          <a:r>
            <a:rPr lang="sv-SE" sz="2000" b="1" kern="1200" dirty="0"/>
            <a:t>UngÖst</a:t>
          </a:r>
        </a:p>
      </dsp:txBody>
      <dsp:txXfrm>
        <a:off x="2181951" y="1508234"/>
        <a:ext cx="1480049" cy="1036034"/>
      </dsp:txXfrm>
    </dsp:sp>
    <dsp:sp modelId="{3409A812-9BD1-4344-94F7-DC8EB810F34D}">
      <dsp:nvSpPr>
        <dsp:cNvPr id="0" name=""/>
        <dsp:cNvSpPr/>
      </dsp:nvSpPr>
      <dsp:spPr>
        <a:xfrm>
          <a:off x="3662000" y="1507731"/>
          <a:ext cx="542684" cy="1036044"/>
        </a:xfrm>
        <a:prstGeom prst="chevron">
          <a:avLst>
            <a:gd name="adj" fmla="val 62310"/>
          </a:avLst>
        </a:prstGeom>
        <a:solidFill>
          <a:schemeClr val="accent3">
            <a:shade val="90000"/>
            <a:hueOff val="88432"/>
            <a:satOff val="-2657"/>
            <a:lumOff val="84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5961E9-C7E5-4484-9CDB-2DCF2E833EAF}">
      <dsp:nvSpPr>
        <dsp:cNvPr id="0" name=""/>
        <dsp:cNvSpPr/>
      </dsp:nvSpPr>
      <dsp:spPr>
        <a:xfrm>
          <a:off x="4204685" y="1508234"/>
          <a:ext cx="1480049" cy="1036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ESF-projekt:</a:t>
          </a:r>
        </a:p>
        <a:p>
          <a:pPr marL="0" lvl="0" indent="0" algn="ctr" defTabSz="889000">
            <a:lnSpc>
              <a:spcPct val="90000"/>
            </a:lnSpc>
            <a:spcBef>
              <a:spcPct val="0"/>
            </a:spcBef>
            <a:spcAft>
              <a:spcPct val="35000"/>
            </a:spcAft>
            <a:buNone/>
          </a:pPr>
          <a:r>
            <a:rPr lang="sv-SE" sz="2000" kern="1200" dirty="0"/>
            <a:t> </a:t>
          </a:r>
          <a:r>
            <a:rPr lang="sv-SE" sz="2000" b="1" kern="1200" dirty="0"/>
            <a:t>UngÖst 2.0</a:t>
          </a:r>
        </a:p>
      </dsp:txBody>
      <dsp:txXfrm>
        <a:off x="4204685" y="1508234"/>
        <a:ext cx="1480049" cy="1036034"/>
      </dsp:txXfrm>
    </dsp:sp>
    <dsp:sp modelId="{D4322B0E-B788-4657-B15F-7AA0E5B300EC}">
      <dsp:nvSpPr>
        <dsp:cNvPr id="0" name=""/>
        <dsp:cNvSpPr/>
      </dsp:nvSpPr>
      <dsp:spPr>
        <a:xfrm>
          <a:off x="5684734" y="1507731"/>
          <a:ext cx="542684" cy="1036044"/>
        </a:xfrm>
        <a:prstGeom prst="chevron">
          <a:avLst>
            <a:gd name="adj" fmla="val 62310"/>
          </a:avLst>
        </a:prstGeom>
        <a:solidFill>
          <a:schemeClr val="accent3">
            <a:shade val="90000"/>
            <a:hueOff val="176863"/>
            <a:satOff val="-5315"/>
            <a:lumOff val="168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E089A2-1234-4245-9191-E70191325583}">
      <dsp:nvSpPr>
        <dsp:cNvPr id="0" name=""/>
        <dsp:cNvSpPr/>
      </dsp:nvSpPr>
      <dsp:spPr>
        <a:xfrm>
          <a:off x="6227419" y="1508234"/>
          <a:ext cx="1480049" cy="1036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dirty="0"/>
            <a:t>UngÖst + </a:t>
          </a:r>
          <a:r>
            <a:rPr lang="sv-SE" sz="2000" kern="1200" dirty="0" err="1"/>
            <a:t>UngAngered</a:t>
          </a:r>
          <a:r>
            <a:rPr lang="sv-SE" sz="2000" kern="1200" dirty="0"/>
            <a:t>:</a:t>
          </a:r>
        </a:p>
        <a:p>
          <a:pPr marL="0" lvl="0" indent="0" algn="ctr" defTabSz="889000">
            <a:lnSpc>
              <a:spcPct val="90000"/>
            </a:lnSpc>
            <a:spcBef>
              <a:spcPct val="0"/>
            </a:spcBef>
            <a:spcAft>
              <a:spcPct val="35000"/>
            </a:spcAft>
            <a:buNone/>
          </a:pPr>
          <a:r>
            <a:rPr lang="sv-SE" sz="2000" b="1" kern="1200" dirty="0" err="1"/>
            <a:t>UngNordost</a:t>
          </a:r>
          <a:endParaRPr lang="sv-SE" sz="2000" b="1" kern="1200" dirty="0"/>
        </a:p>
      </dsp:txBody>
      <dsp:txXfrm>
        <a:off x="6227419" y="1508234"/>
        <a:ext cx="1480049" cy="1036034"/>
      </dsp:txXfrm>
    </dsp:sp>
    <dsp:sp modelId="{C6CC5EA2-D53E-46C7-8725-FEE5AD2BCF0A}">
      <dsp:nvSpPr>
        <dsp:cNvPr id="0" name=""/>
        <dsp:cNvSpPr/>
      </dsp:nvSpPr>
      <dsp:spPr>
        <a:xfrm>
          <a:off x="7707468" y="1507731"/>
          <a:ext cx="542684" cy="1036044"/>
        </a:xfrm>
        <a:prstGeom prst="chevron">
          <a:avLst>
            <a:gd name="adj" fmla="val 62310"/>
          </a:avLst>
        </a:prstGeom>
        <a:solidFill>
          <a:schemeClr val="accent3">
            <a:shade val="90000"/>
            <a:hueOff val="265295"/>
            <a:satOff val="-7972"/>
            <a:lumOff val="253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15BD99-79B1-4985-8091-E7B251936D0D}">
      <dsp:nvSpPr>
        <dsp:cNvPr id="0" name=""/>
        <dsp:cNvSpPr/>
      </dsp:nvSpPr>
      <dsp:spPr>
        <a:xfrm>
          <a:off x="8250153" y="1261066"/>
          <a:ext cx="1808233" cy="1652991"/>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v-SE" sz="2000" kern="1200" dirty="0">
              <a:solidFill>
                <a:schemeClr val="tx1"/>
              </a:solidFill>
            </a:rPr>
            <a:t>ESF-projekt: </a:t>
          </a:r>
        </a:p>
        <a:p>
          <a:pPr marL="0" lvl="0" indent="0" algn="ctr" defTabSz="889000">
            <a:lnSpc>
              <a:spcPct val="90000"/>
            </a:lnSpc>
            <a:spcBef>
              <a:spcPct val="0"/>
            </a:spcBef>
            <a:spcAft>
              <a:spcPct val="35000"/>
            </a:spcAft>
            <a:buNone/>
          </a:pPr>
          <a:r>
            <a:rPr lang="sv-SE" sz="2000" b="1" kern="1200" dirty="0">
              <a:solidFill>
                <a:schemeClr val="tx1"/>
              </a:solidFill>
            </a:rPr>
            <a:t>En blind fläck </a:t>
          </a:r>
        </a:p>
      </dsp:txBody>
      <dsp:txXfrm>
        <a:off x="8514963" y="1503141"/>
        <a:ext cx="1278613" cy="1168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E330E-CEF3-45A0-AAF0-D3547FC59662}">
      <dsp:nvSpPr>
        <dsp:cNvPr id="0" name=""/>
        <dsp:cNvSpPr/>
      </dsp:nvSpPr>
      <dsp:spPr>
        <a:xfrm>
          <a:off x="3080" y="587032"/>
          <a:ext cx="2444055" cy="1466433"/>
        </a:xfrm>
        <a:prstGeom prst="rect">
          <a:avLst/>
        </a:prstGeom>
        <a:solidFill>
          <a:schemeClr val="tx2">
            <a:lumMod val="20000"/>
            <a:lumOff val="80000"/>
          </a:schemeClr>
        </a:solidFill>
        <a:ln w="28575" cap="flat" cmpd="sng" algn="ctr">
          <a:solidFill>
            <a:schemeClr val="bg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solidFill>
                <a:prstClr val="black"/>
              </a:solidFill>
              <a:latin typeface="Arial Black" panose="020B0A04020102020204"/>
              <a:ea typeface="+mn-ea"/>
              <a:cs typeface="+mn-cs"/>
            </a:rPr>
            <a:t>Områdesarbete med lokal förankring</a:t>
          </a:r>
        </a:p>
      </dsp:txBody>
      <dsp:txXfrm>
        <a:off x="3080" y="587032"/>
        <a:ext cx="2444055" cy="1466433"/>
      </dsp:txXfrm>
    </dsp:sp>
    <dsp:sp modelId="{058639C6-3E06-4A38-B30F-222674C7C0F0}">
      <dsp:nvSpPr>
        <dsp:cNvPr id="0" name=""/>
        <dsp:cNvSpPr/>
      </dsp:nvSpPr>
      <dsp:spPr>
        <a:xfrm>
          <a:off x="2714686" y="571606"/>
          <a:ext cx="2444055" cy="1466433"/>
        </a:xfrm>
        <a:prstGeom prst="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0" kern="1200" dirty="0">
              <a:solidFill>
                <a:schemeClr val="tx1"/>
              </a:solidFill>
              <a:latin typeface="Arial Black" panose="020B0A04020102020204" pitchFamily="34" charset="0"/>
              <a:cs typeface="Arial" panose="020B0604020202020204" pitchFamily="34" charset="0"/>
            </a:rPr>
            <a:t>Team SIG (Social insatsgrupp) – uppsökande verksamhet</a:t>
          </a:r>
        </a:p>
      </dsp:txBody>
      <dsp:txXfrm>
        <a:off x="2714686" y="571606"/>
        <a:ext cx="2444055" cy="1466433"/>
      </dsp:txXfrm>
    </dsp:sp>
    <dsp:sp modelId="{DC1511AB-2DBC-4B7A-83D9-870B5DFDDD5B}">
      <dsp:nvSpPr>
        <dsp:cNvPr id="0" name=""/>
        <dsp:cNvSpPr/>
      </dsp:nvSpPr>
      <dsp:spPr>
        <a:xfrm>
          <a:off x="5380002" y="587032"/>
          <a:ext cx="2444055" cy="1466433"/>
        </a:xfrm>
        <a:prstGeom prst="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Arial Black" panose="020B0A04020102020204" pitchFamily="34" charset="0"/>
            </a:rPr>
            <a:t>SSPF – koordinatorer (samverkan skola, socialtjänst, polis och fritid)</a:t>
          </a:r>
        </a:p>
      </dsp:txBody>
      <dsp:txXfrm>
        <a:off x="5380002" y="587032"/>
        <a:ext cx="2444055" cy="1466433"/>
      </dsp:txXfrm>
    </dsp:sp>
    <dsp:sp modelId="{0DE30CE4-C3A4-4163-9ECC-4C634AD01909}">
      <dsp:nvSpPr>
        <dsp:cNvPr id="0" name=""/>
        <dsp:cNvSpPr/>
      </dsp:nvSpPr>
      <dsp:spPr>
        <a:xfrm>
          <a:off x="8068463" y="587032"/>
          <a:ext cx="2444055" cy="1466433"/>
        </a:xfrm>
        <a:prstGeom prst="rect">
          <a:avLst/>
        </a:prstGeom>
        <a:solidFill>
          <a:schemeClr val="accent6">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Arial Black" panose="020B0A04020102020204" pitchFamily="34" charset="0"/>
            </a:rPr>
            <a:t>Kommunala aktivitetsansvaret (KAA) </a:t>
          </a:r>
          <a:br>
            <a:rPr lang="sv-SE" sz="1600" kern="1200" dirty="0">
              <a:solidFill>
                <a:schemeClr val="tx1"/>
              </a:solidFill>
              <a:latin typeface="Arial Black" panose="020B0A04020102020204" pitchFamily="34" charset="0"/>
            </a:rPr>
          </a:br>
          <a:r>
            <a:rPr lang="sv-SE" sz="1600" kern="1200" dirty="0">
              <a:solidFill>
                <a:schemeClr val="tx1"/>
              </a:solidFill>
              <a:latin typeface="Arial Black" panose="020B0A04020102020204" pitchFamily="34" charset="0"/>
            </a:rPr>
            <a:t>- för unga som inte går på gymnasiet</a:t>
          </a:r>
        </a:p>
      </dsp:txBody>
      <dsp:txXfrm>
        <a:off x="8068463" y="587032"/>
        <a:ext cx="2444055" cy="1466433"/>
      </dsp:txXfrm>
    </dsp:sp>
    <dsp:sp modelId="{1EBC12FA-4A98-4110-9D8A-148B4BB3BC37}">
      <dsp:nvSpPr>
        <dsp:cNvPr id="0" name=""/>
        <dsp:cNvSpPr/>
      </dsp:nvSpPr>
      <dsp:spPr>
        <a:xfrm>
          <a:off x="1347311" y="2297871"/>
          <a:ext cx="2444055" cy="1466433"/>
        </a:xfrm>
        <a:prstGeom prst="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Arial Black" panose="020B0A04020102020204" pitchFamily="34" charset="0"/>
            </a:rPr>
            <a:t>Skolsociala team (grundskolor och Angeredsgymnasiet) </a:t>
          </a:r>
        </a:p>
      </dsp:txBody>
      <dsp:txXfrm>
        <a:off x="1347311" y="2297871"/>
        <a:ext cx="2444055" cy="1466433"/>
      </dsp:txXfrm>
    </dsp:sp>
    <dsp:sp modelId="{10D299F9-00FF-4AA0-9A6B-2A4523FF2A66}">
      <dsp:nvSpPr>
        <dsp:cNvPr id="0" name=""/>
        <dsp:cNvSpPr/>
      </dsp:nvSpPr>
      <dsp:spPr>
        <a:xfrm>
          <a:off x="4035772" y="2296977"/>
          <a:ext cx="2444055" cy="1466433"/>
        </a:xfrm>
        <a:prstGeom prst="rect">
          <a:avLst/>
        </a:prstGeom>
        <a:solidFill>
          <a:schemeClr val="bg2">
            <a:lumMod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Arial Black" panose="020B0A04020102020204" pitchFamily="34" charset="0"/>
            </a:rPr>
            <a:t>Familjebehandlare och ungdomsbehandlare</a:t>
          </a:r>
        </a:p>
      </dsp:txBody>
      <dsp:txXfrm>
        <a:off x="4035772" y="2296977"/>
        <a:ext cx="2444055" cy="1466433"/>
      </dsp:txXfrm>
    </dsp:sp>
    <dsp:sp modelId="{21E58E75-3118-4D1A-B716-B174E7754335}">
      <dsp:nvSpPr>
        <dsp:cNvPr id="0" name=""/>
        <dsp:cNvSpPr/>
      </dsp:nvSpPr>
      <dsp:spPr>
        <a:xfrm>
          <a:off x="6724233" y="2296376"/>
          <a:ext cx="2444055" cy="1466433"/>
        </a:xfrm>
        <a:prstGeom prst="rect">
          <a:avLst/>
        </a:prstGeom>
        <a:solidFill>
          <a:schemeClr val="accent1">
            <a:lumMod val="60000"/>
            <a:lumOff val="40000"/>
          </a:schemeClr>
        </a:solidFill>
        <a:ln w="19050" cap="flat" cmpd="sng" algn="ctr">
          <a:solidFill>
            <a:schemeClr val="bg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a:solidFill>
                <a:prstClr val="black"/>
              </a:solidFill>
              <a:latin typeface="Arial Black" panose="020B0A04020102020204"/>
              <a:ea typeface="+mn-ea"/>
              <a:cs typeface="+mn-cs"/>
            </a:rPr>
            <a:t>Utbildning/arbete, koordinering och behandling i samverkan!  </a:t>
          </a:r>
        </a:p>
      </dsp:txBody>
      <dsp:txXfrm>
        <a:off x="6724233" y="2296376"/>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D5ABE-095B-436A-BC7B-F1F7D3362949}">
      <dsp:nvSpPr>
        <dsp:cNvPr id="0" name=""/>
        <dsp:cNvSpPr/>
      </dsp:nvSpPr>
      <dsp:spPr>
        <a:xfrm>
          <a:off x="2003551" y="262531"/>
          <a:ext cx="5288027" cy="183646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1633F-1195-488F-BC4A-B676031F4F25}">
      <dsp:nvSpPr>
        <dsp:cNvPr id="0" name=""/>
        <dsp:cNvSpPr/>
      </dsp:nvSpPr>
      <dsp:spPr>
        <a:xfrm>
          <a:off x="4143357" y="4671293"/>
          <a:ext cx="1024811" cy="655879"/>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1A38E-181E-454E-BFB1-875DE97A4BBA}">
      <dsp:nvSpPr>
        <dsp:cNvPr id="0" name=""/>
        <dsp:cNvSpPr/>
      </dsp:nvSpPr>
      <dsp:spPr>
        <a:xfrm>
          <a:off x="2177670" y="5313340"/>
          <a:ext cx="4854852" cy="1245453"/>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sv-SE" sz="2400" b="1" kern="1200" dirty="0">
              <a:solidFill>
                <a:schemeClr val="tx1"/>
              </a:solidFill>
              <a:latin typeface="+mn-lt"/>
              <a:cs typeface="Arial" panose="020B0604020202020204" pitchFamily="34" charset="0"/>
            </a:rPr>
            <a:t>Tentativ modell för vård, stöd och samverkan</a:t>
          </a:r>
        </a:p>
      </dsp:txBody>
      <dsp:txXfrm>
        <a:off x="2177670" y="5313340"/>
        <a:ext cx="4854852" cy="1245453"/>
      </dsp:txXfrm>
    </dsp:sp>
    <dsp:sp modelId="{7A2353C1-F9C0-4F1F-A43D-04ACFC79C3EB}">
      <dsp:nvSpPr>
        <dsp:cNvPr id="0" name=""/>
        <dsp:cNvSpPr/>
      </dsp:nvSpPr>
      <dsp:spPr>
        <a:xfrm>
          <a:off x="3926097" y="2240827"/>
          <a:ext cx="1844660" cy="184466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b="1" kern="1200" dirty="0">
              <a:solidFill>
                <a:schemeClr val="tx1"/>
              </a:solidFill>
              <a:latin typeface="Arial" panose="020B0604020202020204" pitchFamily="34" charset="0"/>
              <a:cs typeface="Arial" panose="020B0604020202020204" pitchFamily="34" charset="0"/>
            </a:rPr>
            <a:t>Behandlares</a:t>
          </a:r>
          <a:br>
            <a:rPr lang="sv-SE" sz="1600" b="1" kern="1200" dirty="0">
              <a:solidFill>
                <a:schemeClr val="tx1"/>
              </a:solidFill>
              <a:latin typeface="Arial" panose="020B0604020202020204" pitchFamily="34" charset="0"/>
              <a:cs typeface="Arial" panose="020B0604020202020204" pitchFamily="34" charset="0"/>
            </a:rPr>
          </a:br>
          <a:r>
            <a:rPr lang="sv-SE" sz="1600" b="1" kern="1200" dirty="0">
              <a:solidFill>
                <a:schemeClr val="tx1"/>
              </a:solidFill>
              <a:latin typeface="Arial" panose="020B0604020202020204" pitchFamily="34" charset="0"/>
              <a:cs typeface="Arial" panose="020B0604020202020204" pitchFamily="34" charset="0"/>
            </a:rPr>
            <a:t>perspektiv</a:t>
          </a:r>
        </a:p>
      </dsp:txBody>
      <dsp:txXfrm>
        <a:off x="4196241" y="2510971"/>
        <a:ext cx="1304372" cy="1304372"/>
      </dsp:txXfrm>
    </dsp:sp>
    <dsp:sp modelId="{054DEC9C-F0CC-418C-B209-B913ADDFBF7E}">
      <dsp:nvSpPr>
        <dsp:cNvPr id="0" name=""/>
        <dsp:cNvSpPr/>
      </dsp:nvSpPr>
      <dsp:spPr>
        <a:xfrm>
          <a:off x="2606140" y="856921"/>
          <a:ext cx="1844660" cy="184466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chemeClr val="tx1"/>
              </a:solidFill>
              <a:latin typeface="Arial" panose="020B0604020202020204" pitchFamily="34" charset="0"/>
              <a:cs typeface="Arial" panose="020B0604020202020204" pitchFamily="34" charset="0"/>
            </a:rPr>
            <a:t>Målgruppens perspektiv </a:t>
          </a:r>
        </a:p>
        <a:p>
          <a:pPr marL="0" lvl="0" indent="0" algn="ctr" defTabSz="666750">
            <a:lnSpc>
              <a:spcPct val="90000"/>
            </a:lnSpc>
            <a:spcBef>
              <a:spcPct val="0"/>
            </a:spcBef>
            <a:spcAft>
              <a:spcPct val="35000"/>
            </a:spcAft>
            <a:buNone/>
          </a:pPr>
          <a:endParaRPr lang="sv-SE" sz="1500" b="1" kern="1200" dirty="0">
            <a:solidFill>
              <a:schemeClr val="tx1"/>
            </a:solidFill>
          </a:endParaRPr>
        </a:p>
      </dsp:txBody>
      <dsp:txXfrm>
        <a:off x="2876284" y="1127065"/>
        <a:ext cx="1304372" cy="1304372"/>
      </dsp:txXfrm>
    </dsp:sp>
    <dsp:sp modelId="{29E6690E-1BBE-4E23-BA59-14DB7CF80336}">
      <dsp:nvSpPr>
        <dsp:cNvPr id="0" name=""/>
        <dsp:cNvSpPr/>
      </dsp:nvSpPr>
      <dsp:spPr>
        <a:xfrm>
          <a:off x="4491793" y="410923"/>
          <a:ext cx="1844660" cy="1844660"/>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chemeClr val="tx1"/>
              </a:solidFill>
              <a:latin typeface="Arial" panose="020B0604020202020204" pitchFamily="34" charset="0"/>
              <a:cs typeface="Arial" panose="020B0604020202020204" pitchFamily="34" charset="0"/>
            </a:rPr>
            <a:t>Centrala aktörers</a:t>
          </a:r>
        </a:p>
        <a:p>
          <a:pPr marL="0" lvl="0" indent="0" algn="ctr" defTabSz="666750">
            <a:lnSpc>
              <a:spcPct val="90000"/>
            </a:lnSpc>
            <a:spcBef>
              <a:spcPct val="0"/>
            </a:spcBef>
            <a:spcAft>
              <a:spcPct val="35000"/>
            </a:spcAft>
            <a:buNone/>
          </a:pPr>
          <a:r>
            <a:rPr lang="sv-SE" sz="1500" b="1" kern="1200" dirty="0">
              <a:solidFill>
                <a:schemeClr val="tx1"/>
              </a:solidFill>
              <a:latin typeface="Arial" panose="020B0604020202020204" pitchFamily="34" charset="0"/>
              <a:cs typeface="Arial" panose="020B0604020202020204" pitchFamily="34" charset="0"/>
            </a:rPr>
            <a:t>perspektiv </a:t>
          </a:r>
          <a:br>
            <a:rPr lang="sv-SE" sz="1500" b="1" kern="1200" dirty="0">
              <a:solidFill>
                <a:schemeClr val="tx1"/>
              </a:solidFill>
              <a:latin typeface="Arial" panose="020B0604020202020204" pitchFamily="34" charset="0"/>
              <a:cs typeface="Arial" panose="020B0604020202020204" pitchFamily="34" charset="0"/>
            </a:rPr>
          </a:br>
          <a:endParaRPr lang="sv-SE" sz="1500" b="1" kern="1200" dirty="0">
            <a:solidFill>
              <a:schemeClr val="tx1"/>
            </a:solidFill>
            <a:latin typeface="Arial" panose="020B0604020202020204" pitchFamily="34" charset="0"/>
            <a:cs typeface="Arial" panose="020B0604020202020204" pitchFamily="34" charset="0"/>
          </a:endParaRPr>
        </a:p>
      </dsp:txBody>
      <dsp:txXfrm>
        <a:off x="4761937" y="681067"/>
        <a:ext cx="1304372" cy="1304372"/>
      </dsp:txXfrm>
    </dsp:sp>
    <dsp:sp modelId="{9C2DD667-B4B3-4879-B87C-1C93861AE0EB}">
      <dsp:nvSpPr>
        <dsp:cNvPr id="0" name=""/>
        <dsp:cNvSpPr/>
      </dsp:nvSpPr>
      <dsp:spPr>
        <a:xfrm>
          <a:off x="1786291" y="8515"/>
          <a:ext cx="5738944" cy="4591155"/>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783BF-1741-45A7-BA93-7F601A54CF7F}">
      <dsp:nvSpPr>
        <dsp:cNvPr id="0" name=""/>
        <dsp:cNvSpPr/>
      </dsp:nvSpPr>
      <dsp:spPr>
        <a:xfrm>
          <a:off x="0" y="0"/>
          <a:ext cx="8761984" cy="10810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kern="1200" noProof="0" dirty="0">
              <a:solidFill>
                <a:schemeClr val="tx1"/>
              </a:solidFill>
            </a:rPr>
            <a:t>Presentation av </a:t>
          </a:r>
          <a:r>
            <a:rPr lang="sv-SE" sz="2400" kern="1200" noProof="0" dirty="0" err="1">
              <a:solidFill>
                <a:schemeClr val="tx1"/>
              </a:solidFill>
            </a:rPr>
            <a:t>personas</a:t>
          </a:r>
          <a:endParaRPr lang="sv-SE" sz="2400" kern="1200" noProof="0" dirty="0">
            <a:solidFill>
              <a:schemeClr val="tx1"/>
            </a:solidFill>
          </a:endParaRPr>
        </a:p>
      </dsp:txBody>
      <dsp:txXfrm>
        <a:off x="31663" y="31663"/>
        <a:ext cx="7504105" cy="1017717"/>
      </dsp:txXfrm>
    </dsp:sp>
    <dsp:sp modelId="{16EB4EEE-4CBF-4BA4-BF61-72BB7777CD91}">
      <dsp:nvSpPr>
        <dsp:cNvPr id="0" name=""/>
        <dsp:cNvSpPr/>
      </dsp:nvSpPr>
      <dsp:spPr>
        <a:xfrm>
          <a:off x="733816" y="1277596"/>
          <a:ext cx="8761984" cy="1081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kern="1200" noProof="0" dirty="0">
              <a:solidFill>
                <a:schemeClr val="tx1"/>
              </a:solidFill>
            </a:rPr>
            <a:t>Identifiera gemensamma beröringspunkter</a:t>
          </a:r>
        </a:p>
      </dsp:txBody>
      <dsp:txXfrm>
        <a:off x="765479" y="1309259"/>
        <a:ext cx="7262163" cy="1017717"/>
      </dsp:txXfrm>
    </dsp:sp>
    <dsp:sp modelId="{9E2B21BA-6FE6-4835-9355-03430259CAB9}">
      <dsp:nvSpPr>
        <dsp:cNvPr id="0" name=""/>
        <dsp:cNvSpPr/>
      </dsp:nvSpPr>
      <dsp:spPr>
        <a:xfrm>
          <a:off x="1456679" y="2555192"/>
          <a:ext cx="8761984" cy="1081043"/>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kern="1200" noProof="0" dirty="0" err="1">
              <a:solidFill>
                <a:schemeClr val="tx1"/>
              </a:solidFill>
            </a:rPr>
            <a:t>Samskapa</a:t>
          </a:r>
          <a:r>
            <a:rPr lang="sv-SE" sz="2400" kern="1200" noProof="0" dirty="0">
              <a:solidFill>
                <a:schemeClr val="tx1"/>
              </a:solidFill>
            </a:rPr>
            <a:t> förslag på insatser och samverkan</a:t>
          </a:r>
        </a:p>
      </dsp:txBody>
      <dsp:txXfrm>
        <a:off x="1488342" y="2586855"/>
        <a:ext cx="7273116" cy="1017717"/>
      </dsp:txXfrm>
    </dsp:sp>
    <dsp:sp modelId="{24F3C224-D378-4A4A-BC58-D8C79A9C7C24}">
      <dsp:nvSpPr>
        <dsp:cNvPr id="0" name=""/>
        <dsp:cNvSpPr/>
      </dsp:nvSpPr>
      <dsp:spPr>
        <a:xfrm>
          <a:off x="2190495" y="3832788"/>
          <a:ext cx="8761984" cy="1081043"/>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sv-SE" sz="2400" kern="1200" noProof="0" dirty="0">
              <a:solidFill>
                <a:schemeClr val="tx1"/>
              </a:solidFill>
            </a:rPr>
            <a:t>Utvärdera och sammanställa</a:t>
          </a:r>
        </a:p>
      </dsp:txBody>
      <dsp:txXfrm>
        <a:off x="2222158" y="3864451"/>
        <a:ext cx="7262163" cy="1017717"/>
      </dsp:txXfrm>
    </dsp:sp>
    <dsp:sp modelId="{B5165840-18F0-4FC6-89B6-0BFD34B0C4A0}">
      <dsp:nvSpPr>
        <dsp:cNvPr id="0" name=""/>
        <dsp:cNvSpPr/>
      </dsp:nvSpPr>
      <dsp:spPr>
        <a:xfrm>
          <a:off x="8059306" y="827980"/>
          <a:ext cx="702677" cy="70267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sv-SE" sz="3200" kern="1200" noProof="0" dirty="0"/>
        </a:p>
      </dsp:txBody>
      <dsp:txXfrm>
        <a:off x="8217408" y="827980"/>
        <a:ext cx="386473" cy="528764"/>
      </dsp:txXfrm>
    </dsp:sp>
    <dsp:sp modelId="{5670240D-FF4F-42BF-86A5-2D81E28D1058}">
      <dsp:nvSpPr>
        <dsp:cNvPr id="0" name=""/>
        <dsp:cNvSpPr/>
      </dsp:nvSpPr>
      <dsp:spPr>
        <a:xfrm>
          <a:off x="8793122" y="2105577"/>
          <a:ext cx="702677" cy="70267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sv-SE" sz="3200" kern="1200" noProof="0" dirty="0"/>
        </a:p>
      </dsp:txBody>
      <dsp:txXfrm>
        <a:off x="8951224" y="2105577"/>
        <a:ext cx="386473" cy="528764"/>
      </dsp:txXfrm>
    </dsp:sp>
    <dsp:sp modelId="{281996EC-5DBA-4893-9FC2-3BCEA566DD08}">
      <dsp:nvSpPr>
        <dsp:cNvPr id="0" name=""/>
        <dsp:cNvSpPr/>
      </dsp:nvSpPr>
      <dsp:spPr>
        <a:xfrm>
          <a:off x="9515985" y="3383173"/>
          <a:ext cx="702677" cy="70267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sv-SE" sz="3200" kern="1200" noProof="0" dirty="0"/>
        </a:p>
      </dsp:txBody>
      <dsp:txXfrm>
        <a:off x="9674087" y="3383173"/>
        <a:ext cx="386473" cy="528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A317F-604D-4360-B624-47810740D255}">
      <dsp:nvSpPr>
        <dsp:cNvPr id="0" name=""/>
        <dsp:cNvSpPr/>
      </dsp:nvSpPr>
      <dsp:spPr>
        <a:xfrm>
          <a:off x="741644" y="670283"/>
          <a:ext cx="2632829" cy="263312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Upptäcka och identifiera målgruppen</a:t>
          </a:r>
        </a:p>
      </dsp:txBody>
      <dsp:txXfrm>
        <a:off x="1127213" y="1055895"/>
        <a:ext cx="1861691" cy="1861901"/>
      </dsp:txXfrm>
    </dsp:sp>
    <dsp:sp modelId="{1E676250-34FB-448C-AAC3-799FDEDA6B24}">
      <dsp:nvSpPr>
        <dsp:cNvPr id="0" name=""/>
        <dsp:cNvSpPr/>
      </dsp:nvSpPr>
      <dsp:spPr>
        <a:xfrm>
          <a:off x="2244111" y="550316"/>
          <a:ext cx="292716" cy="29284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4943F-8B48-4BB7-B4F3-0FDEF0A5AD30}">
      <dsp:nvSpPr>
        <dsp:cNvPr id="0" name=""/>
        <dsp:cNvSpPr/>
      </dsp:nvSpPr>
      <dsp:spPr>
        <a:xfrm>
          <a:off x="1551205" y="3107769"/>
          <a:ext cx="212246" cy="21224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42A1A-59B7-45FB-A4B0-FA13582B32AE}">
      <dsp:nvSpPr>
        <dsp:cNvPr id="0" name=""/>
        <dsp:cNvSpPr/>
      </dsp:nvSpPr>
      <dsp:spPr>
        <a:xfrm>
          <a:off x="3544054" y="1738913"/>
          <a:ext cx="212246" cy="21224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329CD-BDB0-425B-B024-D6385EEEB75A}">
      <dsp:nvSpPr>
        <dsp:cNvPr id="0" name=""/>
        <dsp:cNvSpPr/>
      </dsp:nvSpPr>
      <dsp:spPr>
        <a:xfrm>
          <a:off x="2529807" y="3333553"/>
          <a:ext cx="292716" cy="29284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C7BF4-B36B-47C4-93CA-F821B1A8F269}">
      <dsp:nvSpPr>
        <dsp:cNvPr id="0" name=""/>
        <dsp:cNvSpPr/>
      </dsp:nvSpPr>
      <dsp:spPr>
        <a:xfrm>
          <a:off x="1610612" y="966509"/>
          <a:ext cx="212246" cy="21224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C58A5-32C9-48B8-A8B8-5B39C618A300}">
      <dsp:nvSpPr>
        <dsp:cNvPr id="0" name=""/>
        <dsp:cNvSpPr/>
      </dsp:nvSpPr>
      <dsp:spPr>
        <a:xfrm>
          <a:off x="942549" y="2180638"/>
          <a:ext cx="212246" cy="21224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CDEC3-2544-4E01-9F8F-36EE45FBD63B}">
      <dsp:nvSpPr>
        <dsp:cNvPr id="0" name=""/>
        <dsp:cNvSpPr/>
      </dsp:nvSpPr>
      <dsp:spPr>
        <a:xfrm>
          <a:off x="-152890" y="1029279"/>
          <a:ext cx="1213356" cy="130268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err="1"/>
            <a:t>UngDOK</a:t>
          </a:r>
          <a:endParaRPr lang="sv-SE" sz="1400" b="1" kern="1200" dirty="0"/>
        </a:p>
      </dsp:txBody>
      <dsp:txXfrm>
        <a:off x="24802" y="1220053"/>
        <a:ext cx="857972" cy="921136"/>
      </dsp:txXfrm>
    </dsp:sp>
    <dsp:sp modelId="{CBC31D86-A91C-406C-976F-E95FBF5C01BD}">
      <dsp:nvSpPr>
        <dsp:cNvPr id="0" name=""/>
        <dsp:cNvSpPr/>
      </dsp:nvSpPr>
      <dsp:spPr>
        <a:xfrm>
          <a:off x="1948154" y="975738"/>
          <a:ext cx="292716" cy="29284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D2130-455A-4505-B81C-FCC2D292E3A4}">
      <dsp:nvSpPr>
        <dsp:cNvPr id="0" name=""/>
        <dsp:cNvSpPr/>
      </dsp:nvSpPr>
      <dsp:spPr>
        <a:xfrm>
          <a:off x="19573" y="2529466"/>
          <a:ext cx="529266" cy="52939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D0DB0-3AA2-481C-8039-F4066256CE8B}">
      <dsp:nvSpPr>
        <dsp:cNvPr id="0" name=""/>
        <dsp:cNvSpPr/>
      </dsp:nvSpPr>
      <dsp:spPr>
        <a:xfrm>
          <a:off x="3272409" y="641983"/>
          <a:ext cx="1815689" cy="10701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Djupintervjuer </a:t>
          </a:r>
        </a:p>
      </dsp:txBody>
      <dsp:txXfrm>
        <a:off x="3538310" y="798705"/>
        <a:ext cx="1283887" cy="756724"/>
      </dsp:txXfrm>
    </dsp:sp>
    <dsp:sp modelId="{012BE2BB-D9DE-4F26-BB09-0BE0C94B55E8}">
      <dsp:nvSpPr>
        <dsp:cNvPr id="0" name=""/>
        <dsp:cNvSpPr/>
      </dsp:nvSpPr>
      <dsp:spPr>
        <a:xfrm>
          <a:off x="3167087" y="1380857"/>
          <a:ext cx="292716" cy="29284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15E61-062C-4F6B-9B89-44DFFE91A616}">
      <dsp:nvSpPr>
        <dsp:cNvPr id="0" name=""/>
        <dsp:cNvSpPr/>
      </dsp:nvSpPr>
      <dsp:spPr>
        <a:xfrm>
          <a:off x="-181871" y="3159447"/>
          <a:ext cx="212246" cy="21224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57C81-618B-44E8-A1D6-9D58AE5F6AC6}">
      <dsp:nvSpPr>
        <dsp:cNvPr id="0" name=""/>
        <dsp:cNvSpPr/>
      </dsp:nvSpPr>
      <dsp:spPr>
        <a:xfrm>
          <a:off x="1933032" y="2857376"/>
          <a:ext cx="212246" cy="21224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D52AD-6D1B-44D3-9C6A-795643FA264F}">
      <dsp:nvSpPr>
        <dsp:cNvPr id="0" name=""/>
        <dsp:cNvSpPr/>
      </dsp:nvSpPr>
      <dsp:spPr>
        <a:xfrm>
          <a:off x="2661547" y="2649820"/>
          <a:ext cx="1797899" cy="10701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Riskfaktorer </a:t>
          </a:r>
        </a:p>
      </dsp:txBody>
      <dsp:txXfrm>
        <a:off x="2924843" y="2806542"/>
        <a:ext cx="1271307" cy="756724"/>
      </dsp:txXfrm>
    </dsp:sp>
    <dsp:sp modelId="{F8EADB4A-1975-402A-B3F2-73EBAA900879}">
      <dsp:nvSpPr>
        <dsp:cNvPr id="0" name=""/>
        <dsp:cNvSpPr/>
      </dsp:nvSpPr>
      <dsp:spPr>
        <a:xfrm>
          <a:off x="3846492" y="2454410"/>
          <a:ext cx="212246" cy="21224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80FF0-E00D-4079-B635-FDD2064636B4}">
      <dsp:nvSpPr>
        <dsp:cNvPr id="0" name=""/>
        <dsp:cNvSpPr/>
      </dsp:nvSpPr>
      <dsp:spPr>
        <a:xfrm>
          <a:off x="755934" y="670283"/>
          <a:ext cx="2632829" cy="26331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Utgå från befintliga samverkansstrukturer </a:t>
          </a:r>
        </a:p>
      </dsp:txBody>
      <dsp:txXfrm>
        <a:off x="1141503" y="1055895"/>
        <a:ext cx="1861691" cy="1861901"/>
      </dsp:txXfrm>
    </dsp:sp>
    <dsp:sp modelId="{5BAB2016-807E-40BC-9F36-9F17EC5DCCED}">
      <dsp:nvSpPr>
        <dsp:cNvPr id="0" name=""/>
        <dsp:cNvSpPr/>
      </dsp:nvSpPr>
      <dsp:spPr>
        <a:xfrm>
          <a:off x="2258402" y="550316"/>
          <a:ext cx="292716" cy="29284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5C12A-CCA4-47E6-9234-ED6B8C36C726}">
      <dsp:nvSpPr>
        <dsp:cNvPr id="0" name=""/>
        <dsp:cNvSpPr/>
      </dsp:nvSpPr>
      <dsp:spPr>
        <a:xfrm>
          <a:off x="1565495" y="3107769"/>
          <a:ext cx="212246" cy="21224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25670-9CE8-45D8-91CB-E5DB37E8EE92}">
      <dsp:nvSpPr>
        <dsp:cNvPr id="0" name=""/>
        <dsp:cNvSpPr/>
      </dsp:nvSpPr>
      <dsp:spPr>
        <a:xfrm>
          <a:off x="3558344" y="1738913"/>
          <a:ext cx="212246" cy="21224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190A7-F4D1-41B5-8909-94710499E590}">
      <dsp:nvSpPr>
        <dsp:cNvPr id="0" name=""/>
        <dsp:cNvSpPr/>
      </dsp:nvSpPr>
      <dsp:spPr>
        <a:xfrm>
          <a:off x="2544097" y="3333553"/>
          <a:ext cx="292716" cy="29284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CAAC8-11BD-47C0-8520-BEF229B74A15}">
      <dsp:nvSpPr>
        <dsp:cNvPr id="0" name=""/>
        <dsp:cNvSpPr/>
      </dsp:nvSpPr>
      <dsp:spPr>
        <a:xfrm>
          <a:off x="1624902" y="966509"/>
          <a:ext cx="212246" cy="21224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34517-51BD-45D7-B775-C34C2513F345}">
      <dsp:nvSpPr>
        <dsp:cNvPr id="0" name=""/>
        <dsp:cNvSpPr/>
      </dsp:nvSpPr>
      <dsp:spPr>
        <a:xfrm>
          <a:off x="956839" y="2180638"/>
          <a:ext cx="212246" cy="21224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78953-C28D-43D2-8415-DE2A372BC7B2}">
      <dsp:nvSpPr>
        <dsp:cNvPr id="0" name=""/>
        <dsp:cNvSpPr/>
      </dsp:nvSpPr>
      <dsp:spPr>
        <a:xfrm>
          <a:off x="-274794" y="1139560"/>
          <a:ext cx="1485745" cy="108212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Identifiera hinder </a:t>
          </a:r>
        </a:p>
      </dsp:txBody>
      <dsp:txXfrm>
        <a:off x="-57212" y="1298033"/>
        <a:ext cx="1050581" cy="765176"/>
      </dsp:txXfrm>
    </dsp:sp>
    <dsp:sp modelId="{DEB4409B-48B2-4E05-8DB8-DABF761D0FDE}">
      <dsp:nvSpPr>
        <dsp:cNvPr id="0" name=""/>
        <dsp:cNvSpPr/>
      </dsp:nvSpPr>
      <dsp:spPr>
        <a:xfrm>
          <a:off x="1962445" y="975738"/>
          <a:ext cx="292716" cy="29284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8DF2E-1C32-48DE-97DC-548BB2ECDE4A}">
      <dsp:nvSpPr>
        <dsp:cNvPr id="0" name=""/>
        <dsp:cNvSpPr/>
      </dsp:nvSpPr>
      <dsp:spPr>
        <a:xfrm>
          <a:off x="33864" y="2529466"/>
          <a:ext cx="529266" cy="52939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2C62B-4CDC-43E8-A688-D5D30AAA4400}">
      <dsp:nvSpPr>
        <dsp:cNvPr id="0" name=""/>
        <dsp:cNvSpPr/>
      </dsp:nvSpPr>
      <dsp:spPr>
        <a:xfrm>
          <a:off x="3436573" y="565043"/>
          <a:ext cx="1515941" cy="1224048"/>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Operativ &amp; strategisk styrgrupp</a:t>
          </a:r>
        </a:p>
      </dsp:txBody>
      <dsp:txXfrm>
        <a:off x="3658577" y="744301"/>
        <a:ext cx="1071933" cy="865532"/>
      </dsp:txXfrm>
    </dsp:sp>
    <dsp:sp modelId="{E8ED2C9B-93D8-4775-99C8-EB7066EFD169}">
      <dsp:nvSpPr>
        <dsp:cNvPr id="0" name=""/>
        <dsp:cNvSpPr/>
      </dsp:nvSpPr>
      <dsp:spPr>
        <a:xfrm>
          <a:off x="3181377" y="1380857"/>
          <a:ext cx="292716" cy="29284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6182F-EEAE-4B37-8118-E45E7373236D}">
      <dsp:nvSpPr>
        <dsp:cNvPr id="0" name=""/>
        <dsp:cNvSpPr/>
      </dsp:nvSpPr>
      <dsp:spPr>
        <a:xfrm>
          <a:off x="-167581" y="3159447"/>
          <a:ext cx="212246" cy="21224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993E5-EEE1-4EDE-995E-2ED082A03966}">
      <dsp:nvSpPr>
        <dsp:cNvPr id="0" name=""/>
        <dsp:cNvSpPr/>
      </dsp:nvSpPr>
      <dsp:spPr>
        <a:xfrm>
          <a:off x="1947323" y="2857376"/>
          <a:ext cx="212246" cy="21224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D4DF7-B1A2-4280-8195-43F22C19A38C}">
      <dsp:nvSpPr>
        <dsp:cNvPr id="0" name=""/>
        <dsp:cNvSpPr/>
      </dsp:nvSpPr>
      <dsp:spPr>
        <a:xfrm>
          <a:off x="2957934" y="2551498"/>
          <a:ext cx="1955164" cy="114564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dirty="0"/>
            <a:t>Identifiera kunskapsluckor</a:t>
          </a:r>
        </a:p>
      </dsp:txBody>
      <dsp:txXfrm>
        <a:off x="3244261" y="2719274"/>
        <a:ext cx="1382510" cy="810095"/>
      </dsp:txXfrm>
    </dsp:sp>
    <dsp:sp modelId="{24412AC2-50DB-4B69-9B4F-1DCDBFF6FA52}">
      <dsp:nvSpPr>
        <dsp:cNvPr id="0" name=""/>
        <dsp:cNvSpPr/>
      </dsp:nvSpPr>
      <dsp:spPr>
        <a:xfrm>
          <a:off x="3860782" y="2454410"/>
          <a:ext cx="212246" cy="21224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B56F2-7E8F-4E09-B898-483FFB0A6A2B}">
      <dsp:nvSpPr>
        <dsp:cNvPr id="0" name=""/>
        <dsp:cNvSpPr/>
      </dsp:nvSpPr>
      <dsp:spPr>
        <a:xfrm>
          <a:off x="3591242" y="2302354"/>
          <a:ext cx="945515" cy="94551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sv-SE" sz="2100" kern="1200" dirty="0"/>
        </a:p>
      </dsp:txBody>
      <dsp:txXfrm>
        <a:off x="3729709" y="2440821"/>
        <a:ext cx="668581" cy="668581"/>
      </dsp:txXfrm>
    </dsp:sp>
    <dsp:sp modelId="{D873BFA2-9035-4A7F-8A52-C49A9D1C7B89}">
      <dsp:nvSpPr>
        <dsp:cNvPr id="0" name=""/>
        <dsp:cNvSpPr/>
      </dsp:nvSpPr>
      <dsp:spPr>
        <a:xfrm rot="16200000">
          <a:off x="3763136" y="1508048"/>
          <a:ext cx="601727"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a:off x="3836236" y="1678615"/>
        <a:ext cx="455527" cy="292401"/>
      </dsp:txXfrm>
    </dsp:sp>
    <dsp:sp modelId="{DB6D1092-099D-495B-8003-B2AE7904B07B}">
      <dsp:nvSpPr>
        <dsp:cNvPr id="0" name=""/>
        <dsp:cNvSpPr/>
      </dsp:nvSpPr>
      <dsp:spPr>
        <a:xfrm>
          <a:off x="3490664" y="20347"/>
          <a:ext cx="1146671"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Polis</a:t>
          </a:r>
        </a:p>
      </dsp:txBody>
      <dsp:txXfrm>
        <a:off x="3658590" y="188273"/>
        <a:ext cx="810819" cy="810819"/>
      </dsp:txXfrm>
    </dsp:sp>
    <dsp:sp modelId="{3D108DA3-DFE2-4DAD-BD93-FF6653B5F1BF}">
      <dsp:nvSpPr>
        <dsp:cNvPr id="0" name=""/>
        <dsp:cNvSpPr/>
      </dsp:nvSpPr>
      <dsp:spPr>
        <a:xfrm rot="18600000">
          <a:off x="4419332" y="1760424"/>
          <a:ext cx="583258"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a:off x="4445444" y="1913889"/>
        <a:ext cx="437058" cy="292401"/>
      </dsp:txXfrm>
    </dsp:sp>
    <dsp:sp modelId="{FE59294D-1AFD-43E9-8E48-05955855AFC6}">
      <dsp:nvSpPr>
        <dsp:cNvPr id="0" name=""/>
        <dsp:cNvSpPr/>
      </dsp:nvSpPr>
      <dsp:spPr>
        <a:xfrm>
          <a:off x="4795427" y="530704"/>
          <a:ext cx="1341536"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Socialtjänst</a:t>
          </a:r>
        </a:p>
      </dsp:txBody>
      <dsp:txXfrm>
        <a:off x="4991890" y="698630"/>
        <a:ext cx="948610" cy="810819"/>
      </dsp:txXfrm>
    </dsp:sp>
    <dsp:sp modelId="{1CECB243-33A2-42AB-83DE-42198FF9100F}">
      <dsp:nvSpPr>
        <dsp:cNvPr id="0" name=""/>
        <dsp:cNvSpPr/>
      </dsp:nvSpPr>
      <dsp:spPr>
        <a:xfrm rot="21002640">
          <a:off x="4773147" y="2353707"/>
          <a:ext cx="606780"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a:off x="4774248" y="2463812"/>
        <a:ext cx="460580" cy="292401"/>
      </dsp:txXfrm>
    </dsp:sp>
    <dsp:sp modelId="{E73D4A39-89EC-47F1-8C7E-9E2DFBDE7775}">
      <dsp:nvSpPr>
        <dsp:cNvPr id="0" name=""/>
        <dsp:cNvSpPr/>
      </dsp:nvSpPr>
      <dsp:spPr>
        <a:xfrm>
          <a:off x="5648632" y="1822976"/>
          <a:ext cx="1146671"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Skola</a:t>
          </a:r>
          <a:endParaRPr lang="sv-SE" sz="700" b="1" kern="1200" dirty="0"/>
        </a:p>
      </dsp:txBody>
      <dsp:txXfrm>
        <a:off x="5816558" y="1990902"/>
        <a:ext cx="810819" cy="810819"/>
      </dsp:txXfrm>
    </dsp:sp>
    <dsp:sp modelId="{B66B86FC-C57E-4038-9662-2EBF37E2899A}">
      <dsp:nvSpPr>
        <dsp:cNvPr id="0" name=""/>
        <dsp:cNvSpPr/>
      </dsp:nvSpPr>
      <dsp:spPr>
        <a:xfrm rot="1800000">
          <a:off x="4633368" y="3018028"/>
          <a:ext cx="546840"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a:off x="4643162" y="3078945"/>
        <a:ext cx="400640" cy="292401"/>
      </dsp:txXfrm>
    </dsp:sp>
    <dsp:sp modelId="{AAFF55F2-A8C1-4827-9E12-BEAD45418BC0}">
      <dsp:nvSpPr>
        <dsp:cNvPr id="0" name=""/>
        <dsp:cNvSpPr/>
      </dsp:nvSpPr>
      <dsp:spPr>
        <a:xfrm>
          <a:off x="5226923" y="3292490"/>
          <a:ext cx="1452499"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Främjande – Fält och fritid</a:t>
          </a:r>
        </a:p>
      </dsp:txBody>
      <dsp:txXfrm>
        <a:off x="5439637" y="3460416"/>
        <a:ext cx="1027071" cy="810819"/>
      </dsp:txXfrm>
    </dsp:sp>
    <dsp:sp modelId="{DC4A8FB0-0DF7-4A0E-925D-84BCD1D7887D}">
      <dsp:nvSpPr>
        <dsp:cNvPr id="0" name=""/>
        <dsp:cNvSpPr/>
      </dsp:nvSpPr>
      <dsp:spPr>
        <a:xfrm rot="4200000">
          <a:off x="4113157" y="3493121"/>
          <a:ext cx="601727"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a:off x="4161255" y="3521896"/>
        <a:ext cx="455527" cy="292401"/>
      </dsp:txXfrm>
    </dsp:sp>
    <dsp:sp modelId="{B79C5DD2-57F0-41B4-A461-B048B041AFC8}">
      <dsp:nvSpPr>
        <dsp:cNvPr id="0" name=""/>
        <dsp:cNvSpPr/>
      </dsp:nvSpPr>
      <dsp:spPr>
        <a:xfrm>
          <a:off x="4236757" y="4251648"/>
          <a:ext cx="1146671"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Kriminal-vård</a:t>
          </a:r>
        </a:p>
      </dsp:txBody>
      <dsp:txXfrm>
        <a:off x="4404683" y="4419574"/>
        <a:ext cx="810819" cy="810819"/>
      </dsp:txXfrm>
    </dsp:sp>
    <dsp:sp modelId="{14F510DD-D205-4FA3-B8CB-58533404F989}">
      <dsp:nvSpPr>
        <dsp:cNvPr id="0" name=""/>
        <dsp:cNvSpPr/>
      </dsp:nvSpPr>
      <dsp:spPr>
        <a:xfrm rot="6600000">
          <a:off x="3418418" y="3487510"/>
          <a:ext cx="595203"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rot="10800000">
        <a:off x="3516520" y="3516285"/>
        <a:ext cx="449003" cy="292401"/>
      </dsp:txXfrm>
    </dsp:sp>
    <dsp:sp modelId="{B3D61A30-40F4-40DC-BD81-14BEA48F0204}">
      <dsp:nvSpPr>
        <dsp:cNvPr id="0" name=""/>
        <dsp:cNvSpPr/>
      </dsp:nvSpPr>
      <dsp:spPr>
        <a:xfrm>
          <a:off x="2603680" y="4251648"/>
          <a:ext cx="1428454"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Utbildnings-förvaltning</a:t>
          </a:r>
        </a:p>
      </dsp:txBody>
      <dsp:txXfrm>
        <a:off x="2812872" y="4419574"/>
        <a:ext cx="1010070" cy="810819"/>
      </dsp:txXfrm>
    </dsp:sp>
    <dsp:sp modelId="{58C97E6F-E394-4AC8-9629-BE2444045F6A}">
      <dsp:nvSpPr>
        <dsp:cNvPr id="0" name=""/>
        <dsp:cNvSpPr/>
      </dsp:nvSpPr>
      <dsp:spPr>
        <a:xfrm rot="9000000">
          <a:off x="2944517" y="3019187"/>
          <a:ext cx="549373"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rot="10800000">
        <a:off x="3080923" y="3080104"/>
        <a:ext cx="403173" cy="292401"/>
      </dsp:txXfrm>
    </dsp:sp>
    <dsp:sp modelId="{95CE8D17-31BB-4FC0-AF42-A54B382D882F}">
      <dsp:nvSpPr>
        <dsp:cNvPr id="0" name=""/>
        <dsp:cNvSpPr/>
      </dsp:nvSpPr>
      <dsp:spPr>
        <a:xfrm>
          <a:off x="1456403" y="3292490"/>
          <a:ext cx="1436847"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Arbets-marknad och vuxen-utbildning </a:t>
          </a:r>
        </a:p>
      </dsp:txBody>
      <dsp:txXfrm>
        <a:off x="1666824" y="3460416"/>
        <a:ext cx="1016005" cy="810819"/>
      </dsp:txXfrm>
    </dsp:sp>
    <dsp:sp modelId="{FD0A6269-3994-44EE-820A-8E84681E87B8}">
      <dsp:nvSpPr>
        <dsp:cNvPr id="0" name=""/>
        <dsp:cNvSpPr/>
      </dsp:nvSpPr>
      <dsp:spPr>
        <a:xfrm rot="11400000">
          <a:off x="2755288" y="2353733"/>
          <a:ext cx="601727"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rot="10800000">
        <a:off x="2900377" y="2463894"/>
        <a:ext cx="455527" cy="292401"/>
      </dsp:txXfrm>
    </dsp:sp>
    <dsp:sp modelId="{73D86A37-4ED7-4862-8F0B-584B3AB727D7}">
      <dsp:nvSpPr>
        <dsp:cNvPr id="0" name=""/>
        <dsp:cNvSpPr/>
      </dsp:nvSpPr>
      <dsp:spPr>
        <a:xfrm>
          <a:off x="1342376" y="1822974"/>
          <a:ext cx="1146671"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Privat nätverk</a:t>
          </a:r>
        </a:p>
      </dsp:txBody>
      <dsp:txXfrm>
        <a:off x="1510302" y="1990900"/>
        <a:ext cx="810819" cy="810819"/>
      </dsp:txXfrm>
    </dsp:sp>
    <dsp:sp modelId="{7F3273ED-2B7D-417F-8DB5-768CB5DB582A}">
      <dsp:nvSpPr>
        <dsp:cNvPr id="0" name=""/>
        <dsp:cNvSpPr/>
      </dsp:nvSpPr>
      <dsp:spPr>
        <a:xfrm rot="13800000">
          <a:off x="3105310" y="1747477"/>
          <a:ext cx="601727" cy="487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sv-SE" sz="2000" kern="1200"/>
        </a:p>
      </dsp:txBody>
      <dsp:txXfrm rot="10800000">
        <a:off x="3225398" y="1900942"/>
        <a:ext cx="455527" cy="292401"/>
      </dsp:txXfrm>
    </dsp:sp>
    <dsp:sp modelId="{1D391B5C-FFC5-4CC4-BF24-55AF841CF40D}">
      <dsp:nvSpPr>
        <dsp:cNvPr id="0" name=""/>
        <dsp:cNvSpPr/>
      </dsp:nvSpPr>
      <dsp:spPr>
        <a:xfrm>
          <a:off x="2088468" y="530704"/>
          <a:ext cx="1146671" cy="11466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Hälso- och sjukvård</a:t>
          </a:r>
          <a:r>
            <a:rPr lang="sv-SE" sz="1400" kern="1200" dirty="0"/>
            <a:t> </a:t>
          </a:r>
        </a:p>
      </dsp:txBody>
      <dsp:txXfrm>
        <a:off x="2256394" y="698630"/>
        <a:ext cx="810819" cy="8108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0.35475</cdr:x>
      <cdr:y>0.26027</cdr:y>
    </cdr:from>
    <cdr:to>
      <cdr:x>0.48214</cdr:x>
      <cdr:y>0.35944</cdr:y>
    </cdr:to>
    <cdr:sp macro="" textlink="">
      <cdr:nvSpPr>
        <cdr:cNvPr id="4" name="textruta 3">
          <a:extLst xmlns:a="http://schemas.openxmlformats.org/drawingml/2006/main">
            <a:ext uri="{FF2B5EF4-FFF2-40B4-BE49-F238E27FC236}">
              <a16:creationId xmlns:a16="http://schemas.microsoft.com/office/drawing/2014/main" id="{AD84739F-BE1B-E886-263E-D81DC9702CF2}"/>
            </a:ext>
          </a:extLst>
        </cdr:cNvPr>
        <cdr:cNvSpPr txBox="1"/>
      </cdr:nvSpPr>
      <cdr:spPr>
        <a:xfrm xmlns:a="http://schemas.openxmlformats.org/drawingml/2006/main">
          <a:off x="3834933" y="1351259"/>
          <a:ext cx="1377116" cy="51488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lnSpc>
              <a:spcPct val="130000"/>
            </a:lnSpc>
          </a:pPr>
          <a:r>
            <a:rPr lang="sv-SE" sz="2800" dirty="0"/>
            <a:t>Våld</a:t>
          </a:r>
          <a:r>
            <a:rPr lang="sv-SE" sz="1100" dirty="0"/>
            <a:t> </a:t>
          </a:r>
        </a:p>
      </cdr:txBody>
    </cdr:sp>
  </cdr:relSizeAnchor>
  <cdr:relSizeAnchor xmlns:cdr="http://schemas.openxmlformats.org/drawingml/2006/chartDrawing">
    <cdr:from>
      <cdr:x>0.51598</cdr:x>
      <cdr:y>0.24266</cdr:y>
    </cdr:from>
    <cdr:to>
      <cdr:x>0.71889</cdr:x>
      <cdr:y>0.34183</cdr:y>
    </cdr:to>
    <cdr:sp macro="" textlink="">
      <cdr:nvSpPr>
        <cdr:cNvPr id="5" name="textruta 4">
          <a:extLst xmlns:a="http://schemas.openxmlformats.org/drawingml/2006/main">
            <a:ext uri="{FF2B5EF4-FFF2-40B4-BE49-F238E27FC236}">
              <a16:creationId xmlns:a16="http://schemas.microsoft.com/office/drawing/2014/main" id="{3FE76AB0-F8EE-02E4-0F8A-32DC59F70B59}"/>
            </a:ext>
          </a:extLst>
        </cdr:cNvPr>
        <cdr:cNvSpPr txBox="1"/>
      </cdr:nvSpPr>
      <cdr:spPr>
        <a:xfrm xmlns:a="http://schemas.openxmlformats.org/drawingml/2006/main">
          <a:off x="5577868" y="1259832"/>
          <a:ext cx="2193505" cy="51488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lnSpc>
              <a:spcPct val="130000"/>
            </a:lnSpc>
          </a:pPr>
          <a:r>
            <a:rPr lang="sv-SE" sz="2800" dirty="0"/>
            <a:t>Kriminalitet</a:t>
          </a:r>
        </a:p>
      </cdr:txBody>
    </cdr:sp>
  </cdr:relSizeAnchor>
  <cdr:relSizeAnchor xmlns:cdr="http://schemas.openxmlformats.org/drawingml/2006/chartDrawing">
    <cdr:from>
      <cdr:x>0.53759</cdr:x>
      <cdr:y>0.52055</cdr:y>
    </cdr:from>
    <cdr:to>
      <cdr:x>0.73665</cdr:x>
      <cdr:y>0.61972</cdr:y>
    </cdr:to>
    <cdr:sp macro="" textlink="">
      <cdr:nvSpPr>
        <cdr:cNvPr id="6" name="textruta 5">
          <a:extLst xmlns:a="http://schemas.openxmlformats.org/drawingml/2006/main">
            <a:ext uri="{FF2B5EF4-FFF2-40B4-BE49-F238E27FC236}">
              <a16:creationId xmlns:a16="http://schemas.microsoft.com/office/drawing/2014/main" id="{1C7E9A8E-6627-39BD-A2C5-746F991B5E8C}"/>
            </a:ext>
          </a:extLst>
        </cdr:cNvPr>
        <cdr:cNvSpPr txBox="1"/>
      </cdr:nvSpPr>
      <cdr:spPr>
        <a:xfrm xmlns:a="http://schemas.openxmlformats.org/drawingml/2006/main">
          <a:off x="5811477" y="2702571"/>
          <a:ext cx="2151886" cy="51488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lnSpc>
              <a:spcPct val="130000"/>
            </a:lnSpc>
          </a:pPr>
          <a:r>
            <a:rPr lang="sv-SE" sz="2800" dirty="0"/>
            <a:t>Samsjuklighet</a:t>
          </a:r>
          <a:r>
            <a:rPr lang="sv-SE" sz="1100" dirty="0"/>
            <a:t> </a:t>
          </a:r>
        </a:p>
      </cdr:txBody>
    </cdr:sp>
  </cdr:relSizeAnchor>
  <cdr:relSizeAnchor xmlns:cdr="http://schemas.openxmlformats.org/drawingml/2006/chartDrawing">
    <cdr:from>
      <cdr:x>0.44508</cdr:x>
      <cdr:y>0.70374</cdr:y>
    </cdr:from>
    <cdr:to>
      <cdr:x>0.5625</cdr:x>
      <cdr:y>0.91081</cdr:y>
    </cdr:to>
    <cdr:sp macro="" textlink="">
      <cdr:nvSpPr>
        <cdr:cNvPr id="7" name="textruta 6">
          <a:extLst xmlns:a="http://schemas.openxmlformats.org/drawingml/2006/main">
            <a:ext uri="{FF2B5EF4-FFF2-40B4-BE49-F238E27FC236}">
              <a16:creationId xmlns:a16="http://schemas.microsoft.com/office/drawing/2014/main" id="{7FD33C74-023F-3D41-08A5-3BAED8AA71FB}"/>
            </a:ext>
          </a:extLst>
        </cdr:cNvPr>
        <cdr:cNvSpPr txBox="1"/>
      </cdr:nvSpPr>
      <cdr:spPr>
        <a:xfrm xmlns:a="http://schemas.openxmlformats.org/drawingml/2006/main" flipH="1">
          <a:off x="4811394" y="3653649"/>
          <a:ext cx="1269366" cy="107503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lnSpc>
              <a:spcPct val="130000"/>
            </a:lnSpc>
          </a:pPr>
          <a:r>
            <a:rPr lang="sv-SE" sz="2800" dirty="0"/>
            <a:t>Sexuellt våld</a:t>
          </a:r>
        </a:p>
      </cdr:txBody>
    </cdr:sp>
  </cdr:relSizeAnchor>
  <cdr:relSizeAnchor xmlns:cdr="http://schemas.openxmlformats.org/drawingml/2006/chartDrawing">
    <cdr:from>
      <cdr:x>0.30146</cdr:x>
      <cdr:y>0.47358</cdr:y>
    </cdr:from>
    <cdr:to>
      <cdr:x>0.45741</cdr:x>
      <cdr:y>0.68065</cdr:y>
    </cdr:to>
    <cdr:sp macro="" textlink="">
      <cdr:nvSpPr>
        <cdr:cNvPr id="8" name="textruta 7">
          <a:extLst xmlns:a="http://schemas.openxmlformats.org/drawingml/2006/main">
            <a:ext uri="{FF2B5EF4-FFF2-40B4-BE49-F238E27FC236}">
              <a16:creationId xmlns:a16="http://schemas.microsoft.com/office/drawing/2014/main" id="{1D568524-DA4D-1572-1ECC-260737F14DBB}"/>
            </a:ext>
          </a:extLst>
        </cdr:cNvPr>
        <cdr:cNvSpPr txBox="1"/>
      </cdr:nvSpPr>
      <cdr:spPr>
        <a:xfrm xmlns:a="http://schemas.openxmlformats.org/drawingml/2006/main">
          <a:off x="3258854" y="2458714"/>
          <a:ext cx="1685889" cy="107503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lnSpc>
              <a:spcPct val="130000"/>
            </a:lnSpc>
          </a:pPr>
          <a:r>
            <a:rPr lang="sv-SE" sz="2800" dirty="0"/>
            <a:t>Alkohol och droger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F5AD2-9D39-43E2-BAA8-BA1E4182D4C9}" type="datetimeFigureOut">
              <a:rPr lang="sv-SE" smtClean="0"/>
              <a:t>2024-10-06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6C0F3-7EBD-4F62-AA39-723DF441681C}" type="slidenum">
              <a:rPr lang="sv-SE" smtClean="0"/>
              <a:t>‹#›</a:t>
            </a:fld>
            <a:endParaRPr lang="sv-SE"/>
          </a:p>
        </p:txBody>
      </p:sp>
    </p:spTree>
    <p:extLst>
      <p:ext uri="{BB962C8B-B14F-4D97-AF65-F5344CB8AC3E}">
        <p14:creationId xmlns:p14="http://schemas.microsoft.com/office/powerpoint/2010/main" val="57241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Anna B</a:t>
            </a:r>
          </a:p>
        </p:txBody>
      </p:sp>
      <p:sp>
        <p:nvSpPr>
          <p:cNvPr id="4" name="Platshållare för datum 3"/>
          <p:cNvSpPr>
            <a:spLocks noGrp="1"/>
          </p:cNvSpPr>
          <p:nvPr>
            <p:ph type="dt" idx="1"/>
          </p:nvPr>
        </p:nvSpPr>
        <p:spPr/>
        <p:txBody>
          <a:bodyPr/>
          <a:lstStyle/>
          <a:p>
            <a:fld id="{E26D2439-A3DE-42D1-A018-43BBD2C445E2}" type="datetime1">
              <a:rPr lang="sv-SE" smtClean="0"/>
              <a:t>2024-10-06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417799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23</a:t>
            </a:fld>
            <a:endParaRPr lang="sv-SE"/>
          </a:p>
        </p:txBody>
      </p:sp>
    </p:spTree>
    <p:extLst>
      <p:ext uri="{BB962C8B-B14F-4D97-AF65-F5344CB8AC3E}">
        <p14:creationId xmlns:p14="http://schemas.microsoft.com/office/powerpoint/2010/main" val="141031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24</a:t>
            </a:fld>
            <a:endParaRPr lang="sv-SE"/>
          </a:p>
        </p:txBody>
      </p:sp>
    </p:spTree>
    <p:extLst>
      <p:ext uri="{BB962C8B-B14F-4D97-AF65-F5344CB8AC3E}">
        <p14:creationId xmlns:p14="http://schemas.microsoft.com/office/powerpoint/2010/main" val="391282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latin typeface="Roboto-Light"/>
              </a:rPr>
              <a:t>rapporten </a:t>
            </a:r>
            <a:r>
              <a:rPr lang="sv-SE" sz="1800" b="0" i="1" u="none" strike="noStrike" baseline="0" dirty="0">
                <a:latin typeface="Roboto-LightItalic"/>
              </a:rPr>
              <a:t>Ingen hörde ropen på hjälp </a:t>
            </a:r>
            <a:r>
              <a:rPr lang="sv-SE" sz="1800" b="0" i="0" u="none" strike="noStrike" baseline="0" dirty="0">
                <a:latin typeface="Roboto-Light"/>
              </a:rPr>
              <a:t>uppger 57 procent att de upplevde att annan</a:t>
            </a:r>
          </a:p>
          <a:p>
            <a:pPr algn="l"/>
            <a:r>
              <a:rPr lang="sv-SE" sz="1800" b="0" i="0" u="none" strike="noStrike" baseline="0" dirty="0">
                <a:latin typeface="Roboto-Light"/>
              </a:rPr>
              <a:t>problematik de haft, som exempelvis ätstörningar, självskadebeteende eller missbruk,</a:t>
            </a:r>
          </a:p>
          <a:p>
            <a:pPr algn="l"/>
            <a:r>
              <a:rPr lang="sv-SE" sz="1800" b="0" i="0" u="none" strike="noStrike" baseline="0" dirty="0">
                <a:latin typeface="Roboto-Light"/>
              </a:rPr>
              <a:t>hade varit ett hinder för att få rätt stöd att komma ur exploatering.</a:t>
            </a:r>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25</a:t>
            </a:fld>
            <a:endParaRPr lang="sv-SE"/>
          </a:p>
        </p:txBody>
      </p:sp>
    </p:spTree>
    <p:extLst>
      <p:ext uri="{BB962C8B-B14F-4D97-AF65-F5344CB8AC3E}">
        <p14:creationId xmlns:p14="http://schemas.microsoft.com/office/powerpoint/2010/main" val="73187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26</a:t>
            </a:fld>
            <a:endParaRPr lang="sv-SE"/>
          </a:p>
        </p:txBody>
      </p:sp>
    </p:spTree>
    <p:extLst>
      <p:ext uri="{BB962C8B-B14F-4D97-AF65-F5344CB8AC3E}">
        <p14:creationId xmlns:p14="http://schemas.microsoft.com/office/powerpoint/2010/main" val="171971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5680B-5CFF-5C46-8A8E-F880F761868B}" type="slidenum">
              <a:rPr kumimoji="0" lang="sv-SE"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77911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Anna B</a:t>
            </a:r>
            <a:endParaRPr lang="sv-SE"/>
          </a:p>
        </p:txBody>
      </p:sp>
      <p:sp>
        <p:nvSpPr>
          <p:cNvPr id="4" name="Platshållare för datum 3"/>
          <p:cNvSpPr>
            <a:spLocks noGrp="1"/>
          </p:cNvSpPr>
          <p:nvPr>
            <p:ph type="dt" idx="1"/>
          </p:nvPr>
        </p:nvSpPr>
        <p:spPr/>
        <p:txBody>
          <a:bodyPr/>
          <a:lstStyle/>
          <a:p>
            <a:fld id="{19092842-02A7-4A63-98EB-E0FC0AFF7866}" type="datetime1">
              <a:rPr lang="sv-SE" smtClean="0"/>
              <a:t>2024-10-06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14575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9870" indent="-229870">
              <a:lnSpc>
                <a:spcPct val="110000"/>
              </a:lnSpc>
              <a:spcBef>
                <a:spcPts val="600"/>
              </a:spcBef>
              <a:spcAft>
                <a:spcPts val="300"/>
              </a:spcAft>
              <a:buFont typeface="Arial,Sans-Serif"/>
              <a:buChar char="•"/>
            </a:pPr>
            <a:r>
              <a:rPr lang="sv-SE">
                <a:cs typeface="Arial"/>
              </a:rPr>
              <a:t>Anna B och Anna D</a:t>
            </a:r>
            <a:endParaRPr lang="sv-SE"/>
          </a:p>
          <a:p>
            <a:pPr marL="229870" indent="-229870">
              <a:lnSpc>
                <a:spcPct val="110000"/>
              </a:lnSpc>
              <a:spcBef>
                <a:spcPts val="600"/>
              </a:spcBef>
              <a:spcAft>
                <a:spcPts val="300"/>
              </a:spcAft>
              <a:buFont typeface="Arial,Sans-Serif"/>
              <a:buChar char="•"/>
            </a:pPr>
            <a:r>
              <a:rPr lang="sv-SE"/>
              <a:t>Har samröre med killar i miljöerna, inte allt för sällan äldre killar samt befinner sig på platser som bedöms som högrisk. Även umgänge med äldre tjejer kan vara en riskfaktor om dessa figurerar i de kriminella miljöerna.</a:t>
            </a:r>
            <a:endParaRPr lang="sv-SE">
              <a:cs typeface="Arial"/>
            </a:endParaRPr>
          </a:p>
          <a:p>
            <a:pPr marL="229870" indent="-229870">
              <a:lnSpc>
                <a:spcPct val="110000"/>
              </a:lnSpc>
              <a:spcBef>
                <a:spcPts val="600"/>
              </a:spcBef>
              <a:spcAft>
                <a:spcPts val="300"/>
              </a:spcAft>
              <a:buFont typeface="Arial,Sans-Serif"/>
              <a:buChar char="•"/>
            </a:pPr>
            <a:r>
              <a:rPr lang="sv-SE"/>
              <a:t>Maskering av sitt utseende genom överdriven makeup samt utmanande uttryck i klädstil.</a:t>
            </a:r>
            <a:endParaRPr lang="sv-SE">
              <a:cs typeface="Arial"/>
            </a:endParaRPr>
          </a:p>
          <a:p>
            <a:pPr marL="229870" indent="-229870">
              <a:lnSpc>
                <a:spcPct val="110000"/>
              </a:lnSpc>
              <a:spcBef>
                <a:spcPts val="600"/>
              </a:spcBef>
              <a:spcAft>
                <a:spcPts val="300"/>
              </a:spcAft>
              <a:buFont typeface="Arial,Sans-Serif"/>
              <a:buChar char="•"/>
            </a:pPr>
            <a:r>
              <a:rPr lang="sv-SE"/>
              <a:t>Exploatering av sig själv på sociala medier exempelvis genom utmanande (sexualiserade) videos och videos där man röker/dricker/tar droger.</a:t>
            </a:r>
            <a:endParaRPr lang="en-US"/>
          </a:p>
          <a:p>
            <a:pPr marL="229870" indent="-229870">
              <a:lnSpc>
                <a:spcPct val="110000"/>
              </a:lnSpc>
              <a:spcBef>
                <a:spcPts val="600"/>
              </a:spcBef>
              <a:spcAft>
                <a:spcPts val="300"/>
              </a:spcAft>
              <a:buFont typeface="Arial,Sans-Serif"/>
              <a:buChar char="•"/>
            </a:pPr>
            <a:r>
              <a:rPr lang="sv-SE"/>
              <a:t>Identitetsskifte mellan olika miljöer (hemmet/skolan). Byter om innan/efter skolan och har en mer utmanande framtoning utanför hemmet.</a:t>
            </a:r>
            <a:endParaRPr lang="sv-SE">
              <a:cs typeface="Arial"/>
            </a:endParaRPr>
          </a:p>
          <a:p>
            <a:pPr marL="229870" indent="-229870">
              <a:lnSpc>
                <a:spcPct val="110000"/>
              </a:lnSpc>
              <a:spcBef>
                <a:spcPts val="600"/>
              </a:spcBef>
              <a:spcAft>
                <a:spcPts val="300"/>
              </a:spcAft>
              <a:buFont typeface="Arial,Sans-Serif"/>
              <a:buChar char="•"/>
            </a:pPr>
            <a:r>
              <a:rPr lang="sv-SE"/>
              <a:t>Mer givet normbrytande beteende så som aktiv i brottslighet (slagsmål/stöld </a:t>
            </a:r>
            <a:r>
              <a:rPr lang="sv-SE" err="1"/>
              <a:t>etc</a:t>
            </a:r>
            <a:r>
              <a:rPr lang="sv-SE"/>
              <a:t>), rymningar hemifrån, ”vagabonderande” livsstil, tidig debut vad gäller sex, nikotin, alkohol, droger samt sexuell utsatthet.</a:t>
            </a:r>
            <a:endParaRPr lang="sv-SE">
              <a:cs typeface="Arial"/>
            </a:endParaRPr>
          </a:p>
          <a:p>
            <a:endParaRPr lang="en-US">
              <a:latin typeface="Calibri"/>
              <a:ea typeface="Calibri"/>
              <a:cs typeface="Calibri"/>
            </a:endParaRP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92842-02A7-4A63-98EB-E0FC0AFF7866}"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2024-10-06</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93933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latin typeface="Calibri"/>
                <a:ea typeface="Calibri"/>
                <a:cs typeface="Calibri"/>
              </a:rPr>
              <a:t>Intervjua</a:t>
            </a:r>
            <a:r>
              <a:rPr lang="en-US" dirty="0">
                <a:latin typeface="Calibri"/>
                <a:ea typeface="Calibri"/>
                <a:cs typeface="Calibri"/>
              </a:rPr>
              <a:t> SIG </a:t>
            </a:r>
            <a:r>
              <a:rPr lang="en-US" dirty="0" err="1">
                <a:latin typeface="Calibri"/>
                <a:ea typeface="Calibri"/>
                <a:cs typeface="Calibri"/>
              </a:rPr>
              <a:t>och</a:t>
            </a:r>
            <a:r>
              <a:rPr lang="en-US" dirty="0">
                <a:latin typeface="Calibri"/>
                <a:ea typeface="Calibri"/>
                <a:cs typeface="Calibri"/>
              </a:rPr>
              <a:t> SSPF Lisa</a:t>
            </a:r>
          </a:p>
          <a:p>
            <a:endParaRPr lang="en-US" dirty="0">
              <a:latin typeface="Calibri"/>
              <a:ea typeface="Calibri"/>
              <a:cs typeface="Calibri"/>
            </a:endParaRPr>
          </a:p>
          <a:p>
            <a:r>
              <a:rPr lang="sv-SE">
                <a:latin typeface="Calibri"/>
                <a:ea typeface="Calibri"/>
                <a:cs typeface="Calibri"/>
              </a:rPr>
              <a:t>Lisa:</a:t>
            </a:r>
          </a:p>
          <a:p>
            <a:r>
              <a:rPr lang="sv-SE" dirty="0">
                <a:latin typeface="Calibri"/>
                <a:ea typeface="Calibri"/>
                <a:cs typeface="Calibri"/>
              </a:rPr>
              <a:t>Dec - uppstartsfas nu: koordinatorsroll; påminna och medvetandegöra bland våra samverkansaktörer.</a:t>
            </a:r>
            <a:r>
              <a:rPr lang="sv-SE" dirty="0">
                <a:latin typeface="Calibri"/>
                <a:cs typeface="Calibri"/>
              </a:rPr>
              <a:t> Göteborg: SSPF och SIG etablerade funktioner så befintliga kanaler att utveckla samarbetet och samsyn kring målgruppen. </a:t>
            </a:r>
            <a:endParaRPr lang="sv-SE" dirty="0">
              <a:latin typeface="Arial"/>
              <a:cs typeface="Arial"/>
            </a:endParaRPr>
          </a:p>
          <a:p>
            <a:r>
              <a:rPr lang="sv-SE" dirty="0">
                <a:latin typeface="Calibri"/>
                <a:cs typeface="Calibri"/>
              </a:rPr>
              <a:t>Idag</a:t>
            </a:r>
            <a:r>
              <a:rPr lang="sv-SE" dirty="0">
                <a:latin typeface="Calibri"/>
                <a:ea typeface="Calibri"/>
                <a:cs typeface="Calibri"/>
              </a:rPr>
              <a:t> träffar vi våra samverkansaktörer i olika konstellationer minst var tredje vecka. </a:t>
            </a:r>
            <a:endParaRPr lang="sv-SE" dirty="0">
              <a:latin typeface="Arial"/>
              <a:ea typeface="Calibri"/>
              <a:cs typeface="Arial"/>
            </a:endParaRPr>
          </a:p>
          <a:p>
            <a:r>
              <a:rPr lang="sv-SE" dirty="0">
                <a:latin typeface="Calibri"/>
                <a:ea typeface="Calibri"/>
                <a:cs typeface="Calibri"/>
              </a:rPr>
              <a:t>Redan nu sett att våra samverkansaktörer inom </a:t>
            </a:r>
            <a:r>
              <a:rPr lang="sv-SE" err="1">
                <a:latin typeface="Calibri"/>
                <a:ea typeface="Calibri"/>
                <a:cs typeface="Calibri"/>
              </a:rPr>
              <a:t>sspf</a:t>
            </a:r>
            <a:r>
              <a:rPr lang="sv-SE" dirty="0">
                <a:latin typeface="Calibri"/>
                <a:ea typeface="Calibri"/>
                <a:cs typeface="Calibri"/>
              </a:rPr>
              <a:t>-forumet börjat kontakta oss koordinatorer och bollar om deras ärenden kan vara möjliga för projektet.</a:t>
            </a:r>
          </a:p>
          <a:p>
            <a:r>
              <a:rPr lang="sv-SE" dirty="0">
                <a:latin typeface="Calibri"/>
                <a:cs typeface="Calibri"/>
              </a:rPr>
              <a:t>Kunskapsseminarium under våren</a:t>
            </a:r>
          </a:p>
          <a:p>
            <a:endParaRPr lang="sv-SE" dirty="0">
              <a:latin typeface="Arial"/>
              <a:cs typeface="Arial"/>
            </a:endParaRP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92842-02A7-4A63-98EB-E0FC0AFF7866}"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2024-10-06</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7058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latin typeface="Calibri"/>
                <a:ea typeface="Calibri"/>
                <a:cs typeface="Calibri"/>
              </a:rPr>
              <a:t>Anna B</a:t>
            </a: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92842-02A7-4A63-98EB-E0FC0AFF7866}"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2024-10-06</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5068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Anna D</a:t>
            </a:r>
            <a:endParaRPr lang="sv-SE"/>
          </a:p>
        </p:txBody>
      </p:sp>
      <p:sp>
        <p:nvSpPr>
          <p:cNvPr id="4" name="Platshållare för datum 3"/>
          <p:cNvSpPr>
            <a:spLocks noGrp="1"/>
          </p:cNvSpPr>
          <p:nvPr>
            <p:ph type="dt" idx="1"/>
          </p:nvPr>
        </p:nvSpPr>
        <p:spPr/>
        <p:txBody>
          <a:bodyPr/>
          <a:lstStyle/>
          <a:p>
            <a:fld id="{1B61ACE5-4267-426A-96E0-64181184CEF0}" type="datetime1">
              <a:rPr lang="sv-SE" smtClean="0"/>
              <a:t>2024-10-06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192178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Anna D</a:t>
            </a:r>
            <a:endParaRPr lang="sv-SE"/>
          </a:p>
        </p:txBody>
      </p:sp>
      <p:sp>
        <p:nvSpPr>
          <p:cNvPr id="4" name="Platshållare för datum 3"/>
          <p:cNvSpPr>
            <a:spLocks noGrp="1"/>
          </p:cNvSpPr>
          <p:nvPr>
            <p:ph type="dt" idx="1"/>
          </p:nvPr>
        </p:nvSpPr>
        <p:spPr/>
        <p:txBody>
          <a:bodyPr/>
          <a:lstStyle/>
          <a:p>
            <a:fld id="{19092842-02A7-4A63-98EB-E0FC0AFF7866}" type="datetime1">
              <a:rPr lang="sv-SE" smtClean="0"/>
              <a:t>2024-10-06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425563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9870" indent="-229870"/>
            <a:r>
              <a:rPr lang="sv-SE"/>
              <a:t>Anna B</a:t>
            </a:r>
          </a:p>
          <a:p>
            <a:endParaRPr lang="sv-SE">
              <a:cs typeface="Arial"/>
            </a:endParaRPr>
          </a:p>
        </p:txBody>
      </p:sp>
      <p:sp>
        <p:nvSpPr>
          <p:cNvPr id="4" name="Platshållare för datum 3"/>
          <p:cNvSpPr>
            <a:spLocks noGrp="1"/>
          </p:cNvSpPr>
          <p:nvPr>
            <p:ph type="dt" idx="1"/>
          </p:nvPr>
        </p:nvSpPr>
        <p:spPr/>
        <p:txBody>
          <a:bodyPr/>
          <a:lstStyle/>
          <a:p>
            <a:fld id="{B6CE8B5F-7097-4BFF-A42F-BAE1FD63EED4}" type="datetime1">
              <a:rPr lang="sv-SE" smtClean="0"/>
              <a:t>2024-10-06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58745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 Anna B</a:t>
            </a:r>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92842-02A7-4A63-98EB-E0FC0AFF7866}" type="datetime1">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2024-10-06</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9911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Anna B</a:t>
            </a:r>
            <a:endParaRPr lang="sv-SE"/>
          </a:p>
        </p:txBody>
      </p:sp>
      <p:sp>
        <p:nvSpPr>
          <p:cNvPr id="4" name="Platshållare för datum 3"/>
          <p:cNvSpPr>
            <a:spLocks noGrp="1"/>
          </p:cNvSpPr>
          <p:nvPr>
            <p:ph type="dt" idx="1"/>
          </p:nvPr>
        </p:nvSpPr>
        <p:spPr/>
        <p:txBody>
          <a:bodyPr/>
          <a:lstStyle/>
          <a:p>
            <a:fld id="{19092842-02A7-4A63-98EB-E0FC0AFF7866}" type="datetime1">
              <a:rPr lang="sv-SE" smtClean="0"/>
              <a:t>2024-10-06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417643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err="1">
                <a:ea typeface="Verdana" panose="020B0604030504040204" pitchFamily="34" charset="0"/>
              </a:rPr>
              <a:t>Innefattar</a:t>
            </a:r>
            <a:r>
              <a:rPr lang="en-GB" sz="1400" dirty="0">
                <a:ea typeface="Verdana" panose="020B0604030504040204" pitchFamily="34" charset="0"/>
              </a:rPr>
              <a:t>: </a:t>
            </a:r>
            <a:r>
              <a:rPr lang="en-GB" dirty="0" err="1">
                <a:ea typeface="Verdana" panose="020B0604030504040204" pitchFamily="34" charset="0"/>
              </a:rPr>
              <a:t>Sexuella</a:t>
            </a:r>
            <a:r>
              <a:rPr lang="en-GB" dirty="0">
                <a:ea typeface="Verdana" panose="020B0604030504040204" pitchFamily="34" charset="0"/>
              </a:rPr>
              <a:t> </a:t>
            </a:r>
            <a:r>
              <a:rPr lang="en-GB" dirty="0" err="1">
                <a:ea typeface="Verdana" panose="020B0604030504040204" pitchFamily="34" charset="0"/>
              </a:rPr>
              <a:t>övergrepp</a:t>
            </a:r>
            <a:r>
              <a:rPr lang="en-GB" dirty="0">
                <a:ea typeface="Verdana" panose="020B0604030504040204" pitchFamily="34" charset="0"/>
              </a:rPr>
              <a:t>, </a:t>
            </a:r>
            <a:r>
              <a:rPr lang="en-GB" dirty="0" err="1">
                <a:ea typeface="Verdana" panose="020B0604030504040204" pitchFamily="34" charset="0"/>
              </a:rPr>
              <a:t>våldtäkt,sexuell</a:t>
            </a:r>
            <a:r>
              <a:rPr lang="en-GB" dirty="0">
                <a:ea typeface="Verdana" panose="020B0604030504040204" pitchFamily="34" charset="0"/>
              </a:rPr>
              <a:t> </a:t>
            </a:r>
            <a:r>
              <a:rPr lang="en-GB" dirty="0" err="1">
                <a:ea typeface="Verdana" panose="020B0604030504040204" pitchFamily="34" charset="0"/>
              </a:rPr>
              <a:t>exploatering</a:t>
            </a:r>
            <a:r>
              <a:rPr lang="en-GB" dirty="0">
                <a:ea typeface="Verdana" panose="020B0604030504040204" pitchFamily="34" charset="0"/>
              </a:rPr>
              <a:t>, grooming, prostitution och </a:t>
            </a:r>
            <a:r>
              <a:rPr lang="en-GB" dirty="0" err="1">
                <a:ea typeface="Verdana" panose="020B0604030504040204" pitchFamily="34" charset="0"/>
              </a:rPr>
              <a:t>människohandel</a:t>
            </a:r>
            <a:r>
              <a:rPr lang="en-GB" dirty="0">
                <a:ea typeface="Verdana" panose="020B0604030504040204" pitchFamily="34" charset="0"/>
              </a:rPr>
              <a:t> för </a:t>
            </a:r>
            <a:r>
              <a:rPr lang="en-GB" dirty="0" err="1">
                <a:ea typeface="Verdana" panose="020B0604030504040204" pitchFamily="34" charset="0"/>
              </a:rPr>
              <a:t>sexuella</a:t>
            </a:r>
            <a:r>
              <a:rPr lang="en-GB" dirty="0">
                <a:ea typeface="Verdana" panose="020B0604030504040204" pitchFamily="34" charset="0"/>
              </a:rPr>
              <a:t> </a:t>
            </a:r>
            <a:r>
              <a:rPr lang="en-GB" dirty="0" err="1">
                <a:ea typeface="Verdana" panose="020B0604030504040204" pitchFamily="34" charset="0"/>
              </a:rPr>
              <a:t>ändamål</a:t>
            </a:r>
            <a:r>
              <a:rPr lang="en-GB" dirty="0">
                <a:ea typeface="Verdana" panose="020B0604030504040204" pitchFamily="34" charset="0"/>
              </a:rPr>
              <a:t>. </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17</a:t>
            </a:fld>
            <a:endParaRPr lang="sv-SE"/>
          </a:p>
        </p:txBody>
      </p:sp>
    </p:spTree>
    <p:extLst>
      <p:ext uri="{BB962C8B-B14F-4D97-AF65-F5344CB8AC3E}">
        <p14:creationId xmlns:p14="http://schemas.microsoft.com/office/powerpoint/2010/main" val="330115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18</a:t>
            </a:fld>
            <a:endParaRPr lang="sv-SE"/>
          </a:p>
        </p:txBody>
      </p:sp>
    </p:spTree>
    <p:extLst>
      <p:ext uri="{BB962C8B-B14F-4D97-AF65-F5344CB8AC3E}">
        <p14:creationId xmlns:p14="http://schemas.microsoft.com/office/powerpoint/2010/main" val="169031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20</a:t>
            </a:fld>
            <a:endParaRPr lang="sv-SE"/>
          </a:p>
        </p:txBody>
      </p:sp>
    </p:spTree>
    <p:extLst>
      <p:ext uri="{BB962C8B-B14F-4D97-AF65-F5344CB8AC3E}">
        <p14:creationId xmlns:p14="http://schemas.microsoft.com/office/powerpoint/2010/main" val="273323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050EDBB8-5A61-4E83-A207-D61BE6536C81}" type="datetimeFigureOut">
              <a:rPr lang="sv-SE" smtClean="0"/>
              <a:t>2024-10-06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249700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50EDBB8-5A61-4E83-A207-D61BE6536C81}" type="datetimeFigureOut">
              <a:rPr lang="sv-SE" smtClean="0"/>
              <a:t>2024-10-06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409353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50EDBB8-5A61-4E83-A207-D61BE6536C81}" type="datetimeFigureOut">
              <a:rPr lang="sv-SE" smtClean="0"/>
              <a:t>2024-10-06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280650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1515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ch bild (alt 2)">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1" y="0"/>
            <a:ext cx="6096001" cy="6499200"/>
          </a:xfrm>
          <a:prstGeom prst="rect">
            <a:avLst/>
          </a:prstGeom>
          <a:solidFill>
            <a:schemeClr val="bg1">
              <a:lumMod val="9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dirty="0"/>
              <a:t>Klicka på ikonen</a:t>
            </a:r>
            <a:br>
              <a:rPr lang="sv-SE" noProof="0" dirty="0"/>
            </a:br>
            <a:br>
              <a:rPr lang="sv-SE" noProof="0" dirty="0"/>
            </a:br>
            <a:r>
              <a:rPr lang="sv-SE" noProof="0" dirty="0"/>
              <a:t>för att lägga till en bild</a:t>
            </a:r>
          </a:p>
        </p:txBody>
      </p:sp>
      <p:sp>
        <p:nvSpPr>
          <p:cNvPr id="7" name="Platshållare för innehåll 2"/>
          <p:cNvSpPr>
            <a:spLocks noGrp="1"/>
          </p:cNvSpPr>
          <p:nvPr>
            <p:ph sz="quarter" idx="12" hasCustomPrompt="1"/>
          </p:nvPr>
        </p:nvSpPr>
        <p:spPr>
          <a:xfrm>
            <a:off x="6576597" y="1920000"/>
            <a:ext cx="4896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5">
            <a:extLst>
              <a:ext uri="{FF2B5EF4-FFF2-40B4-BE49-F238E27FC236}">
                <a16:creationId xmlns:a16="http://schemas.microsoft.com/office/drawing/2014/main" id="{E269CEC0-D993-D844-9A1F-87AB9ECBCF23}"/>
              </a:ext>
            </a:extLst>
          </p:cNvPr>
          <p:cNvSpPr>
            <a:spLocks noGrp="1"/>
          </p:cNvSpPr>
          <p:nvPr>
            <p:ph type="title"/>
          </p:nvPr>
        </p:nvSpPr>
        <p:spPr>
          <a:xfrm>
            <a:off x="6576597" y="672001"/>
            <a:ext cx="4777203" cy="759209"/>
          </a:xfrm>
        </p:spPr>
        <p:txBody>
          <a:bodyPr anchor="t" anchorCtr="0"/>
          <a:lstStyle/>
          <a:p>
            <a:r>
              <a:rPr lang="sv-SE"/>
              <a:t>Klicka här för att ändra mall för rubrikformat</a:t>
            </a:r>
            <a:endParaRPr lang="sv-SE" dirty="0"/>
          </a:p>
        </p:txBody>
      </p:sp>
      <p:sp>
        <p:nvSpPr>
          <p:cNvPr id="10" name="Date Placeholder 1">
            <a:extLst>
              <a:ext uri="{FF2B5EF4-FFF2-40B4-BE49-F238E27FC236}">
                <a16:creationId xmlns:a16="http://schemas.microsoft.com/office/drawing/2014/main" id="{8B9CD2A0-D225-E04A-BCE6-0CD0CA5DBD0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0D48C1F1-9B09-40D8-97E6-E45F43ACF22A}" type="datetime1">
              <a:rPr lang="sv-SE" smtClean="0"/>
              <a:t>2024-10-06</a:t>
            </a:fld>
            <a:endParaRPr lang="sv-SE" dirty="0"/>
          </a:p>
        </p:txBody>
      </p:sp>
      <p:sp>
        <p:nvSpPr>
          <p:cNvPr id="11" name="Platshållare för bildnummer 2">
            <a:extLst>
              <a:ext uri="{FF2B5EF4-FFF2-40B4-BE49-F238E27FC236}">
                <a16:creationId xmlns:a16="http://schemas.microsoft.com/office/drawing/2014/main" id="{3DC31347-DDE8-8B4F-9D7F-D4EE68FE3C86}"/>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165EEADD-62D4-5A43-B5C3-5B55E6011F70}"/>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endParaRPr lang="sv-SE" dirty="0"/>
          </a:p>
        </p:txBody>
      </p:sp>
    </p:spTree>
    <p:extLst>
      <p:ext uri="{BB962C8B-B14F-4D97-AF65-F5344CB8AC3E}">
        <p14:creationId xmlns:p14="http://schemas.microsoft.com/office/powerpoint/2010/main" val="23862691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2" y="1920000"/>
            <a:ext cx="8544372" cy="3919987"/>
          </a:xfrm>
        </p:spPr>
        <p:txBody>
          <a:bodyPr>
            <a:normAutofit/>
          </a:bodyPr>
          <a:lstStyle>
            <a:lvl1pPr marL="287993" indent="-287993">
              <a:defRPr sz="2400">
                <a:latin typeface="Arial" panose="020B0604020202020204" pitchFamily="34" charset="0"/>
                <a:cs typeface="Arial" panose="020B0604020202020204" pitchFamily="34" charset="0"/>
              </a:defRPr>
            </a:lvl1pPr>
            <a:lvl2pPr marL="575986" indent="-287993">
              <a:defRPr sz="2133">
                <a:latin typeface="Arial" panose="020B0604020202020204" pitchFamily="34" charset="0"/>
                <a:cs typeface="Arial" panose="020B0604020202020204" pitchFamily="34" charset="0"/>
              </a:defRPr>
            </a:lvl2pPr>
            <a:lvl3pPr marL="863978" indent="-287993">
              <a:defRPr sz="2133">
                <a:latin typeface="Arial" panose="020B0604020202020204" pitchFamily="34" charset="0"/>
                <a:cs typeface="Arial" panose="020B0604020202020204" pitchFamily="34" charset="0"/>
              </a:defRPr>
            </a:lvl3pPr>
            <a:lvl4pPr marL="1151971" indent="-287993">
              <a:defRPr sz="2133">
                <a:latin typeface="Arial" panose="020B0604020202020204" pitchFamily="34" charset="0"/>
                <a:cs typeface="Arial" panose="020B0604020202020204" pitchFamily="34" charset="0"/>
              </a:defRPr>
            </a:lvl4pPr>
            <a:lvl5pPr marL="1439964" indent="-287993">
              <a:defRPr sz="2133">
                <a:latin typeface="Arial" panose="020B0604020202020204" pitchFamily="34" charset="0"/>
                <a:cs typeface="Arial" panose="020B0604020202020204" pitchFamily="34" charset="0"/>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p:nvPr>
        </p:nvSpPr>
        <p:spPr>
          <a:xfrm>
            <a:off x="912000" y="672001"/>
            <a:ext cx="10441800" cy="759209"/>
          </a:xfrm>
        </p:spPr>
        <p:txBody>
          <a:bodyPr anchor="t" anchorCtr="0"/>
          <a:lstStyle/>
          <a:p>
            <a:r>
              <a:rPr lang="sv-SE"/>
              <a:t>Klicka här för att ändra mall för rubrikformat</a:t>
            </a:r>
            <a:endParaRPr lang="sv-SE" dirty="0"/>
          </a:p>
        </p:txBody>
      </p:sp>
      <p:sp>
        <p:nvSpPr>
          <p:cNvPr id="9" name="Date Placeholder 1">
            <a:extLst>
              <a:ext uri="{FF2B5EF4-FFF2-40B4-BE49-F238E27FC236}">
                <a16:creationId xmlns:a16="http://schemas.microsoft.com/office/drawing/2014/main" id="{15DB041F-7F03-9A40-98F2-A5C8C75E84B4}"/>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09E6E77-265F-5D40-A142-388D6F4DD5D5}" type="datetime1">
              <a:rPr lang="sv-SE" smtClean="0"/>
              <a:t>2024-10-06</a:t>
            </a:fld>
            <a:endParaRPr lang="sv-SE" dirty="0"/>
          </a:p>
        </p:txBody>
      </p:sp>
      <p:sp>
        <p:nvSpPr>
          <p:cNvPr id="11" name="Platshållare för bildnummer 2">
            <a:extLst>
              <a:ext uri="{FF2B5EF4-FFF2-40B4-BE49-F238E27FC236}">
                <a16:creationId xmlns:a16="http://schemas.microsoft.com/office/drawing/2014/main" id="{EC24BD59-2874-0248-ABF7-EE085A73E07B}"/>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51D27CD0-740D-364E-8235-BABBF7AEBDB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326354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ch bild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3988800" cy="6501341"/>
          </a:xfrm>
          <a:prstGeom prst="rect">
            <a:avLst/>
          </a:prstGeom>
          <a:solidFill>
            <a:schemeClr val="bg1">
              <a:lumMod val="9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dirty="0"/>
              <a:t>Klicka på ikonen</a:t>
            </a:r>
            <a:br>
              <a:rPr lang="sv-SE" noProof="0" dirty="0"/>
            </a:br>
            <a:br>
              <a:rPr lang="sv-SE" noProof="0" dirty="0"/>
            </a:br>
            <a:r>
              <a:rPr lang="sv-SE" noProof="0" dirty="0"/>
              <a:t>för att lägga till en bild</a:t>
            </a:r>
          </a:p>
        </p:txBody>
      </p:sp>
      <p:sp>
        <p:nvSpPr>
          <p:cNvPr id="7" name="Platshållare för innehåll 2"/>
          <p:cNvSpPr>
            <a:spLocks noGrp="1"/>
          </p:cNvSpPr>
          <p:nvPr>
            <p:ph sz="quarter" idx="12" hasCustomPrompt="1"/>
          </p:nvPr>
        </p:nvSpPr>
        <p:spPr>
          <a:xfrm>
            <a:off x="4463819" y="1920000"/>
            <a:ext cx="6912000" cy="392341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5">
            <a:extLst>
              <a:ext uri="{FF2B5EF4-FFF2-40B4-BE49-F238E27FC236}">
                <a16:creationId xmlns:a16="http://schemas.microsoft.com/office/drawing/2014/main" id="{4A046CDC-B1E2-0B4F-AE67-FFD8B9756832}"/>
              </a:ext>
            </a:extLst>
          </p:cNvPr>
          <p:cNvSpPr>
            <a:spLocks noGrp="1"/>
          </p:cNvSpPr>
          <p:nvPr>
            <p:ph type="title"/>
          </p:nvPr>
        </p:nvSpPr>
        <p:spPr>
          <a:xfrm>
            <a:off x="4441800" y="672001"/>
            <a:ext cx="6912000" cy="759209"/>
          </a:xfrm>
        </p:spPr>
        <p:txBody>
          <a:bodyPr anchor="t" anchorCtr="0"/>
          <a:lstStyle/>
          <a:p>
            <a:r>
              <a:rPr lang="sv-SE"/>
              <a:t>Klicka här för att ändra mall för rubrikformat</a:t>
            </a:r>
            <a:endParaRPr lang="sv-SE" dirty="0"/>
          </a:p>
        </p:txBody>
      </p:sp>
      <p:sp>
        <p:nvSpPr>
          <p:cNvPr id="10" name="Date Placeholder 1">
            <a:extLst>
              <a:ext uri="{FF2B5EF4-FFF2-40B4-BE49-F238E27FC236}">
                <a16:creationId xmlns:a16="http://schemas.microsoft.com/office/drawing/2014/main" id="{8C10876C-8898-E446-84E1-CB43FBFC384F}"/>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253B05BF-1391-C94C-9080-F233E1B5E3C2}" type="datetime1">
              <a:rPr lang="sv-SE" smtClean="0"/>
              <a:t>2024-10-06</a:t>
            </a:fld>
            <a:endParaRPr lang="sv-SE" dirty="0"/>
          </a:p>
        </p:txBody>
      </p:sp>
      <p:sp>
        <p:nvSpPr>
          <p:cNvPr id="11" name="Platshållare för bildnummer 2">
            <a:extLst>
              <a:ext uri="{FF2B5EF4-FFF2-40B4-BE49-F238E27FC236}">
                <a16:creationId xmlns:a16="http://schemas.microsoft.com/office/drawing/2014/main" id="{E9F9DEB6-D254-CE48-AB28-CB60D1C9A816}"/>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2" name="Platshållare för sidfot 5">
            <a:extLst>
              <a:ext uri="{FF2B5EF4-FFF2-40B4-BE49-F238E27FC236}">
                <a16:creationId xmlns:a16="http://schemas.microsoft.com/office/drawing/2014/main" id="{4201F1C7-8EA7-F443-A955-4853029D5E89}"/>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      NAMN PÅ VERKSAMHET – ÄNDRAS I SIDFOTSLÄGET</a:t>
            </a:r>
            <a:endParaRPr lang="sv-SE" dirty="0"/>
          </a:p>
        </p:txBody>
      </p:sp>
    </p:spTree>
    <p:extLst>
      <p:ext uri="{BB962C8B-B14F-4D97-AF65-F5344CB8AC3E}">
        <p14:creationId xmlns:p14="http://schemas.microsoft.com/office/powerpoint/2010/main" val="30568745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1092200" y="1130939"/>
            <a:ext cx="8642350" cy="1047750"/>
          </a:xfrm>
        </p:spPr>
        <p:txBody>
          <a:bodyPr/>
          <a:lstStyle>
            <a:lvl1pPr>
              <a:defRPr/>
            </a:lvl1pPr>
          </a:lstStyle>
          <a:p>
            <a:r>
              <a:rPr lang="sv-SE"/>
              <a:t>Klicka för att lägga till rubrik</a:t>
            </a:r>
          </a:p>
        </p:txBody>
      </p:sp>
      <p:sp>
        <p:nvSpPr>
          <p:cNvPr id="14" name="Platshållare för innehåll 13">
            <a:extLst>
              <a:ext uri="{FF2B5EF4-FFF2-40B4-BE49-F238E27FC236}">
                <a16:creationId xmlns:a16="http://schemas.microsoft.com/office/drawing/2014/main" id="{A9936CC4-BC31-7B4D-38E0-EC836B72C571}"/>
              </a:ext>
            </a:extLst>
          </p:cNvPr>
          <p:cNvSpPr>
            <a:spLocks noGrp="1"/>
          </p:cNvSpPr>
          <p:nvPr>
            <p:ph sz="quarter" idx="13"/>
          </p:nvPr>
        </p:nvSpPr>
        <p:spPr>
          <a:xfrm>
            <a:off x="1092200" y="2890663"/>
            <a:ext cx="8650817" cy="331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grpSp>
        <p:nvGrpSpPr>
          <p:cNvPr id="4" name="Graphic 4">
            <a:extLst>
              <a:ext uri="{FF2B5EF4-FFF2-40B4-BE49-F238E27FC236}">
                <a16:creationId xmlns:a16="http://schemas.microsoft.com/office/drawing/2014/main" id="{5C417587-585B-3553-7B4B-03B7FC05F2F8}"/>
              </a:ext>
            </a:extLst>
          </p:cNvPr>
          <p:cNvGrpSpPr>
            <a:grpSpLocks noChangeAspect="1"/>
          </p:cNvGrpSpPr>
          <p:nvPr userDrawn="1"/>
        </p:nvGrpSpPr>
        <p:grpSpPr>
          <a:xfrm>
            <a:off x="10373521" y="393108"/>
            <a:ext cx="1427973" cy="6091200"/>
            <a:chOff x="10371140" y="380999"/>
            <a:chExt cx="1439144" cy="6138849"/>
          </a:xfrm>
        </p:grpSpPr>
        <p:sp>
          <p:nvSpPr>
            <p:cNvPr id="5" name="Freeform: Shape 14">
              <a:extLst>
                <a:ext uri="{FF2B5EF4-FFF2-40B4-BE49-F238E27FC236}">
                  <a16:creationId xmlns:a16="http://schemas.microsoft.com/office/drawing/2014/main" id="{B0344151-8CCE-0681-53A0-38C6286C4506}"/>
                </a:ext>
              </a:extLst>
            </p:cNvPr>
            <p:cNvSpPr>
              <a:spLocks noChangeAspect="1"/>
            </p:cNvSpPr>
            <p:nvPr/>
          </p:nvSpPr>
          <p:spPr>
            <a:xfrm>
              <a:off x="10371140" y="380999"/>
              <a:ext cx="1439144" cy="1023084"/>
            </a:xfrm>
            <a:custGeom>
              <a:avLst/>
              <a:gdLst>
                <a:gd name="connsiteX0" fmla="*/ 511628 w 1439144"/>
                <a:gd name="connsiteY0" fmla="*/ 1023085 h 1023084"/>
                <a:gd name="connsiteX1" fmla="*/ 0 w 1439144"/>
                <a:gd name="connsiteY1" fmla="*/ 511628 h 1023084"/>
                <a:gd name="connsiteX2" fmla="*/ 0 w 1439144"/>
                <a:gd name="connsiteY2" fmla="*/ 0 h 1023084"/>
                <a:gd name="connsiteX3" fmla="*/ 1439145 w 1439144"/>
                <a:gd name="connsiteY3" fmla="*/ 0 h 1023084"/>
                <a:gd name="connsiteX4" fmla="*/ 1439145 w 1439144"/>
                <a:gd name="connsiteY4" fmla="*/ 1023085 h 1023084"/>
                <a:gd name="connsiteX5" fmla="*/ 511628 w 1439144"/>
                <a:gd name="connsiteY5" fmla="*/ 1023085 h 102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1023084">
                  <a:moveTo>
                    <a:pt x="511628" y="1023085"/>
                  </a:moveTo>
                  <a:cubicBezTo>
                    <a:pt x="229021" y="1023085"/>
                    <a:pt x="0" y="794064"/>
                    <a:pt x="0" y="511628"/>
                  </a:cubicBezTo>
                  <a:lnTo>
                    <a:pt x="0" y="0"/>
                  </a:lnTo>
                  <a:lnTo>
                    <a:pt x="1439145" y="0"/>
                  </a:lnTo>
                  <a:lnTo>
                    <a:pt x="1439145" y="1023085"/>
                  </a:lnTo>
                  <a:lnTo>
                    <a:pt x="511628" y="1023085"/>
                  </a:lnTo>
                  <a:close/>
                </a:path>
              </a:pathLst>
            </a:custGeom>
            <a:solidFill>
              <a:srgbClr val="43A447"/>
            </a:solidFill>
            <a:ln w="17009" cap="flat">
              <a:noFill/>
              <a:prstDash val="solid"/>
              <a:miter/>
            </a:ln>
          </p:spPr>
          <p:txBody>
            <a:bodyPr rtlCol="0" anchor="ctr"/>
            <a:lstStyle/>
            <a:p>
              <a:endParaRPr lang="en-US"/>
            </a:p>
          </p:txBody>
        </p:sp>
        <p:sp>
          <p:nvSpPr>
            <p:cNvPr id="10" name="Freeform: Shape 15">
              <a:extLst>
                <a:ext uri="{FF2B5EF4-FFF2-40B4-BE49-F238E27FC236}">
                  <a16:creationId xmlns:a16="http://schemas.microsoft.com/office/drawing/2014/main" id="{175F8EDF-FDD3-5430-466D-9FDBD7CCA974}"/>
                </a:ext>
              </a:extLst>
            </p:cNvPr>
            <p:cNvSpPr>
              <a:spLocks noChangeAspect="1"/>
            </p:cNvSpPr>
            <p:nvPr/>
          </p:nvSpPr>
          <p:spPr>
            <a:xfrm>
              <a:off x="10371140" y="3450423"/>
              <a:ext cx="1439144" cy="3069424"/>
            </a:xfrm>
            <a:custGeom>
              <a:avLst/>
              <a:gdLst>
                <a:gd name="connsiteX0" fmla="*/ 858572 w 1439144"/>
                <a:gd name="connsiteY0" fmla="*/ 3069425 h 3069424"/>
                <a:gd name="connsiteX1" fmla="*/ 1439145 w 1439144"/>
                <a:gd name="connsiteY1" fmla="*/ 2488852 h 3069424"/>
                <a:gd name="connsiteX2" fmla="*/ 1439145 w 1439144"/>
                <a:gd name="connsiteY2" fmla="*/ 0 h 3069424"/>
                <a:gd name="connsiteX3" fmla="*/ 0 w 1439144"/>
                <a:gd name="connsiteY3" fmla="*/ 0 h 3069424"/>
                <a:gd name="connsiteX4" fmla="*/ 0 w 1439144"/>
                <a:gd name="connsiteY4" fmla="*/ 3069425 h 3069424"/>
                <a:gd name="connsiteX5" fmla="*/ 858572 w 1439144"/>
                <a:gd name="connsiteY5" fmla="*/ 3069425 h 30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3069424">
                  <a:moveTo>
                    <a:pt x="858572" y="3069425"/>
                  </a:moveTo>
                  <a:cubicBezTo>
                    <a:pt x="1179235" y="3069425"/>
                    <a:pt x="1439145" y="2809515"/>
                    <a:pt x="1439145" y="2488852"/>
                  </a:cubicBezTo>
                  <a:lnTo>
                    <a:pt x="1439145" y="0"/>
                  </a:lnTo>
                  <a:lnTo>
                    <a:pt x="0" y="0"/>
                  </a:lnTo>
                  <a:lnTo>
                    <a:pt x="0" y="3069425"/>
                  </a:lnTo>
                  <a:lnTo>
                    <a:pt x="858572" y="3069425"/>
                  </a:lnTo>
                  <a:close/>
                </a:path>
              </a:pathLst>
            </a:custGeom>
            <a:solidFill>
              <a:schemeClr val="accent1"/>
            </a:solidFill>
            <a:ln w="17009" cap="flat">
              <a:noFill/>
              <a:prstDash val="solid"/>
              <a:miter/>
            </a:ln>
          </p:spPr>
          <p:txBody>
            <a:bodyPr rtlCol="0" anchor="ctr"/>
            <a:lstStyle/>
            <a:p>
              <a:endParaRPr lang="en-US"/>
            </a:p>
          </p:txBody>
        </p:sp>
        <p:sp>
          <p:nvSpPr>
            <p:cNvPr id="11" name="Freeform: Shape 16">
              <a:extLst>
                <a:ext uri="{FF2B5EF4-FFF2-40B4-BE49-F238E27FC236}">
                  <a16:creationId xmlns:a16="http://schemas.microsoft.com/office/drawing/2014/main" id="{B351A889-3BB9-FF21-B1DF-61E7A92EC0F4}"/>
                </a:ext>
              </a:extLst>
            </p:cNvPr>
            <p:cNvSpPr>
              <a:spLocks noChangeAspect="1"/>
            </p:cNvSpPr>
            <p:nvPr/>
          </p:nvSpPr>
          <p:spPr>
            <a:xfrm>
              <a:off x="10371140" y="1404083"/>
              <a:ext cx="1439144" cy="2046340"/>
            </a:xfrm>
            <a:custGeom>
              <a:avLst/>
              <a:gdLst>
                <a:gd name="connsiteX0" fmla="*/ 858572 w 1439144"/>
                <a:gd name="connsiteY0" fmla="*/ 2046340 h 2046340"/>
                <a:gd name="connsiteX1" fmla="*/ 1439145 w 1439144"/>
                <a:gd name="connsiteY1" fmla="*/ 1465767 h 2046340"/>
                <a:gd name="connsiteX2" fmla="*/ 1439145 w 1439144"/>
                <a:gd name="connsiteY2" fmla="*/ 0 h 2046340"/>
                <a:gd name="connsiteX3" fmla="*/ 0 w 1439144"/>
                <a:gd name="connsiteY3" fmla="*/ 0 h 2046340"/>
                <a:gd name="connsiteX4" fmla="*/ 0 w 1439144"/>
                <a:gd name="connsiteY4" fmla="*/ 2046340 h 2046340"/>
                <a:gd name="connsiteX5" fmla="*/ 858572 w 1439144"/>
                <a:gd name="connsiteY5" fmla="*/ 2046340 h 20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144" h="2046340">
                  <a:moveTo>
                    <a:pt x="858572" y="2046340"/>
                  </a:moveTo>
                  <a:cubicBezTo>
                    <a:pt x="1179235" y="2046340"/>
                    <a:pt x="1439145" y="1786431"/>
                    <a:pt x="1439145" y="1465767"/>
                  </a:cubicBezTo>
                  <a:lnTo>
                    <a:pt x="1439145" y="0"/>
                  </a:lnTo>
                  <a:lnTo>
                    <a:pt x="0" y="0"/>
                  </a:lnTo>
                  <a:lnTo>
                    <a:pt x="0" y="2046340"/>
                  </a:lnTo>
                  <a:lnTo>
                    <a:pt x="858572" y="2046340"/>
                  </a:lnTo>
                  <a:close/>
                </a:path>
              </a:pathLst>
            </a:custGeom>
            <a:solidFill>
              <a:srgbClr val="C0EEC2"/>
            </a:solidFill>
            <a:ln w="17009" cap="flat">
              <a:noFill/>
              <a:prstDash val="solid"/>
              <a:miter/>
            </a:ln>
          </p:spPr>
          <p:txBody>
            <a:bodyPr rtlCol="0" anchor="ctr"/>
            <a:lstStyle/>
            <a:p>
              <a:endParaRPr lang="en-US"/>
            </a:p>
          </p:txBody>
        </p:sp>
      </p:grpSp>
    </p:spTree>
    <p:extLst>
      <p:ext uri="{BB962C8B-B14F-4D97-AF65-F5344CB8AC3E}">
        <p14:creationId xmlns:p14="http://schemas.microsoft.com/office/powerpoint/2010/main" val="391159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och två innehållsdelar">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0"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3"/>
          <p:cNvSpPr>
            <a:spLocks noGrp="1"/>
          </p:cNvSpPr>
          <p:nvPr>
            <p:ph sz="quarter" idx="13" hasCustomPrompt="1"/>
          </p:nvPr>
        </p:nvSpPr>
        <p:spPr>
          <a:xfrm>
            <a:off x="6288021"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p:nvPr>
        </p:nvSpPr>
        <p:spPr>
          <a:xfrm>
            <a:off x="912000" y="672001"/>
            <a:ext cx="10441800" cy="759209"/>
          </a:xfrm>
        </p:spPr>
        <p:txBody>
          <a:bodyPr anchor="t" anchorCtr="0"/>
          <a:lstStyle/>
          <a:p>
            <a:r>
              <a:rPr lang="sv-SE"/>
              <a:t>Klicka här för att ändra mall för rubrikformat</a:t>
            </a:r>
            <a:endParaRPr lang="sv-SE" dirty="0"/>
          </a:p>
        </p:txBody>
      </p:sp>
      <p:sp>
        <p:nvSpPr>
          <p:cNvPr id="11" name="Date Placeholder 1">
            <a:extLst>
              <a:ext uri="{FF2B5EF4-FFF2-40B4-BE49-F238E27FC236}">
                <a16:creationId xmlns:a16="http://schemas.microsoft.com/office/drawing/2014/main" id="{371CBA6C-0CF0-6C42-93E8-403D52FB1561}"/>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37B893BE-A597-42FC-BD20-19A53063A6B1}" type="datetime1">
              <a:rPr lang="sv-SE" smtClean="0"/>
              <a:t>2024-10-06</a:t>
            </a:fld>
            <a:endParaRPr lang="sv-SE" dirty="0"/>
          </a:p>
        </p:txBody>
      </p:sp>
      <p:sp>
        <p:nvSpPr>
          <p:cNvPr id="12" name="Platshållare för bildnummer 2">
            <a:extLst>
              <a:ext uri="{FF2B5EF4-FFF2-40B4-BE49-F238E27FC236}">
                <a16:creationId xmlns:a16="http://schemas.microsoft.com/office/drawing/2014/main" id="{E0C600EA-F78E-3C4D-9A75-209691D303D8}"/>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dirty="0"/>
          </a:p>
        </p:txBody>
      </p:sp>
      <p:sp>
        <p:nvSpPr>
          <p:cNvPr id="13" name="Platshållare för sidfot 5">
            <a:extLst>
              <a:ext uri="{FF2B5EF4-FFF2-40B4-BE49-F238E27FC236}">
                <a16:creationId xmlns:a16="http://schemas.microsoft.com/office/drawing/2014/main" id="{DE115BA8-E169-314F-A2F8-B643AE0BFA76}"/>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sv-SE"/>
              <a:t>Här skriver du in sidfot</a:t>
            </a:r>
            <a:endParaRPr lang="sv-SE" dirty="0"/>
          </a:p>
        </p:txBody>
      </p:sp>
    </p:spTree>
    <p:extLst>
      <p:ext uri="{BB962C8B-B14F-4D97-AF65-F5344CB8AC3E}">
        <p14:creationId xmlns:p14="http://schemas.microsoft.com/office/powerpoint/2010/main" val="480083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03830DCD-B2CA-4BC9-A57E-27239C1937E9}"/>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43154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6725"/>
            <a:ext cx="100692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58800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50EDBB8-5A61-4E83-A207-D61BE6536C81}" type="datetimeFigureOut">
              <a:rPr lang="sv-SE" smtClean="0"/>
              <a:t>2024-10-06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2257062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80000" y="1736728"/>
            <a:ext cx="527808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434313" y="1736728"/>
            <a:ext cx="5277697"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715934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87681"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87681"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903256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661874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947555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59868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80000" y="1736731"/>
            <a:ext cx="4752000" cy="4197497"/>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81575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80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80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12000" y="1736725"/>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12000" y="5549755"/>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Tree>
    <p:extLst>
      <p:ext uri="{BB962C8B-B14F-4D97-AF65-F5344CB8AC3E}">
        <p14:creationId xmlns:p14="http://schemas.microsoft.com/office/powerpoint/2010/main" val="3257779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16319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97164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74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11125200" y="6379949"/>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050" smtClean="0"/>
              <a:pPr algn="r"/>
              <a:t>‹#›</a:t>
            </a:fld>
            <a:endParaRPr lang="sv-SE" sz="1050"/>
          </a:p>
        </p:txBody>
      </p:sp>
    </p:spTree>
    <p:extLst>
      <p:ext uri="{BB962C8B-B14F-4D97-AF65-F5344CB8AC3E}">
        <p14:creationId xmlns:p14="http://schemas.microsoft.com/office/powerpoint/2010/main" val="360972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50EDBB8-5A61-4E83-A207-D61BE6536C81}" type="datetimeFigureOut">
              <a:rPr lang="sv-SE" smtClean="0"/>
              <a:t>2024-10-06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751155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3CCE4607-74FB-4C59-BF1A-0B010BE94FA1}"/>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549099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6" name="Bildobjekt 5" descr="Logo" title="Logo">
            <a:extLst>
              <a:ext uri="{FF2B5EF4-FFF2-40B4-BE49-F238E27FC236}">
                <a16:creationId xmlns:a16="http://schemas.microsoft.com/office/drawing/2014/main" id="{F553E24A-3DDB-4BDB-AFD5-7B1A6654AA51}"/>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870895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B4D387F5-80D9-4C76-BC49-B3DB491C7753}"/>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9" name="Platshållare för text 4">
            <a:extLst>
              <a:ext uri="{FF2B5EF4-FFF2-40B4-BE49-F238E27FC236}">
                <a16:creationId xmlns:a16="http://schemas.microsoft.com/office/drawing/2014/main" id="{DC9D14F3-5388-4300-9690-CC1D587ACE71}"/>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2437060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6308EBDC-4C95-4C89-B209-CFA4BC0F0D41}"/>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88002396"/>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50EDBB8-5A61-4E83-A207-D61BE6536C81}" type="datetimeFigureOut">
              <a:rPr lang="sv-SE" smtClean="0"/>
              <a:t>2024-10-06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423371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50EDBB8-5A61-4E83-A207-D61BE6536C81}" type="datetimeFigureOut">
              <a:rPr lang="sv-SE" smtClean="0"/>
              <a:t>2024-10-06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227030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050EDBB8-5A61-4E83-A207-D61BE6536C81}" type="datetimeFigureOut">
              <a:rPr lang="sv-SE" smtClean="0"/>
              <a:t>2024-10-06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15760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EDBB8-5A61-4E83-A207-D61BE6536C81}" type="datetimeFigureOut">
              <a:rPr lang="sv-SE" smtClean="0"/>
              <a:t>2024-10-06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242458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50EDBB8-5A61-4E83-A207-D61BE6536C81}" type="datetimeFigureOut">
              <a:rPr lang="sv-SE" smtClean="0"/>
              <a:t>2024-10-06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119056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50EDBB8-5A61-4E83-A207-D61BE6536C81}" type="datetimeFigureOut">
              <a:rPr lang="sv-SE" smtClean="0"/>
              <a:t>2024-10-06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1EE9162-8328-464C-99D2-B658EC0AB9A6}" type="slidenum">
              <a:rPr lang="sv-SE" smtClean="0"/>
              <a:t>‹#›</a:t>
            </a:fld>
            <a:endParaRPr lang="sv-SE"/>
          </a:p>
        </p:txBody>
      </p:sp>
    </p:spTree>
    <p:extLst>
      <p:ext uri="{BB962C8B-B14F-4D97-AF65-F5344CB8AC3E}">
        <p14:creationId xmlns:p14="http://schemas.microsoft.com/office/powerpoint/2010/main" val="10206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EDBB8-5A61-4E83-A207-D61BE6536C81}" type="datetimeFigureOut">
              <a:rPr lang="sv-SE" smtClean="0"/>
              <a:t>2024-10-06</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E9162-8328-464C-99D2-B658EC0AB9A6}" type="slidenum">
              <a:rPr lang="sv-SE" smtClean="0"/>
              <a:t>‹#›</a:t>
            </a:fld>
            <a:endParaRPr lang="sv-SE"/>
          </a:p>
        </p:txBody>
      </p:sp>
    </p:spTree>
    <p:extLst>
      <p:ext uri="{BB962C8B-B14F-4D97-AF65-F5344CB8AC3E}">
        <p14:creationId xmlns:p14="http://schemas.microsoft.com/office/powerpoint/2010/main" val="11761884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 id="2147483693" r:id="rId13"/>
    <p:sldLayoutId id="2147483694" r:id="rId14"/>
    <p:sldLayoutId id="2147483696" r:id="rId15"/>
    <p:sldLayoutId id="2147483697" r:id="rId16"/>
    <p:sldLayoutId id="214748369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11197213" y="6452974"/>
            <a:ext cx="5868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1100" smtClean="0"/>
              <a:pPr algn="r"/>
              <a:t>‹#›</a:t>
            </a:fld>
            <a:endParaRPr lang="sv-SE" sz="110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637B112D-B3E5-4CD5-B782-599E081AF9AA}"/>
              </a:ext>
            </a:extLst>
          </p:cNvPr>
          <p:cNvPicPr>
            <a:picLocks noChangeAspect="1"/>
          </p:cNvPicPr>
          <p:nvPr userDrawn="1"/>
        </p:nvPicPr>
        <p:blipFill>
          <a:blip r:embed="rId18"/>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3784836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8.sv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sv-se/foto/rod-pil-riktning-medicinsk-3683087/" TargetMode="External"/><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pxhere.com/sv/photo/50780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8.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31.svg"/><Relationship Id="rId4" Type="http://schemas.openxmlformats.org/officeDocument/2006/relationships/diagramData" Target="../diagrams/data7.xml"/><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8.pn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50.svg"/><Relationship Id="rId4" Type="http://schemas.openxmlformats.org/officeDocument/2006/relationships/diagramData" Target="../diagrams/data8.xml"/><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9.xml"/><Relationship Id="rId7" Type="http://schemas.openxmlformats.org/officeDocument/2006/relationships/image" Target="../media/image5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8" Type="http://schemas.openxmlformats.org/officeDocument/2006/relationships/hyperlink" Target="mailto:charlotta.von.mentzer@gu.se" TargetMode="External"/><Relationship Id="rId3" Type="http://schemas.openxmlformats.org/officeDocument/2006/relationships/image" Target="../media/image6.png"/><Relationship Id="rId7" Type="http://schemas.openxmlformats.org/officeDocument/2006/relationships/hyperlink" Target="mailto:lotta.von_mentzer@vgregion.se"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anna.bystr&#246;m@socialnordost.goteborg.s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6" Type="http://schemas.openxmlformats.org/officeDocument/2006/relationships/image" Target="../media/image23.sv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konst, rita, Gatukonst, muralmålning&#10;&#10;Automatiskt genererad beskrivning">
            <a:extLst>
              <a:ext uri="{FF2B5EF4-FFF2-40B4-BE49-F238E27FC236}">
                <a16:creationId xmlns:a16="http://schemas.microsoft.com/office/drawing/2014/main" id="{196DC85D-1ADF-1242-A7AC-152061BDABC5}"/>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3261" t="28360" r="9169" b="22436"/>
          <a:stretch/>
        </p:blipFill>
        <p:spPr>
          <a:xfrm>
            <a:off x="5734050" y="438012"/>
            <a:ext cx="5943600" cy="5247140"/>
          </a:xfrm>
          <a:prstGeom prst="rect">
            <a:avLst/>
          </a:prstGeom>
        </p:spPr>
      </p:pic>
      <p:pic>
        <p:nvPicPr>
          <p:cNvPr id="8" name="Platshållare för innehåll 8" descr="En bild som visar skärmbild, symbol, Grafik, Teckensnitt&#10;&#10;Automatiskt genererad beskrivning">
            <a:extLst>
              <a:ext uri="{FF2B5EF4-FFF2-40B4-BE49-F238E27FC236}">
                <a16:creationId xmlns:a16="http://schemas.microsoft.com/office/drawing/2014/main" id="{1E92294E-1E1F-DA21-6A22-7AD59A15D8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0431" y="5580627"/>
            <a:ext cx="1034503" cy="1048145"/>
          </a:xfrm>
          <a:prstGeom prst="rect">
            <a:avLst/>
          </a:prstGeom>
        </p:spPr>
      </p:pic>
      <p:pic>
        <p:nvPicPr>
          <p:cNvPr id="10" name="Bildobjekt 9" descr="Göteborgs Stad logotyp" title="logo">
            <a:extLst>
              <a:ext uri="{FF2B5EF4-FFF2-40B4-BE49-F238E27FC236}">
                <a16:creationId xmlns:a16="http://schemas.microsoft.com/office/drawing/2014/main" id="{D9BD6045-CE79-8A2E-9423-A48CE21EE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918" y="6006647"/>
            <a:ext cx="1441450" cy="481330"/>
          </a:xfrm>
          <a:prstGeom prst="rect">
            <a:avLst/>
          </a:prstGeom>
        </p:spPr>
      </p:pic>
      <p:pic>
        <p:nvPicPr>
          <p:cNvPr id="11" name="Bildobjekt 10">
            <a:extLst>
              <a:ext uri="{FF2B5EF4-FFF2-40B4-BE49-F238E27FC236}">
                <a16:creationId xmlns:a16="http://schemas.microsoft.com/office/drawing/2014/main" id="{381A8D96-5499-E71C-0454-70D149A267AF}"/>
              </a:ext>
            </a:extLst>
          </p:cNvPr>
          <p:cNvPicPr>
            <a:picLocks noChangeAspect="1"/>
          </p:cNvPicPr>
          <p:nvPr/>
        </p:nvPicPr>
        <p:blipFill>
          <a:blip r:embed="rId5"/>
          <a:stretch>
            <a:fillRect/>
          </a:stretch>
        </p:blipFill>
        <p:spPr>
          <a:xfrm>
            <a:off x="8595084" y="5850418"/>
            <a:ext cx="2368672" cy="692186"/>
          </a:xfrm>
          <a:prstGeom prst="rect">
            <a:avLst/>
          </a:prstGeom>
        </p:spPr>
      </p:pic>
      <p:pic>
        <p:nvPicPr>
          <p:cNvPr id="13" name="Bildobjekt 12">
            <a:extLst>
              <a:ext uri="{FF2B5EF4-FFF2-40B4-BE49-F238E27FC236}">
                <a16:creationId xmlns:a16="http://schemas.microsoft.com/office/drawing/2014/main" id="{92B4F6DC-A31C-4A6C-201D-7B03DC587F8B}"/>
              </a:ext>
            </a:extLst>
          </p:cNvPr>
          <p:cNvPicPr>
            <a:picLocks noChangeAspect="1"/>
          </p:cNvPicPr>
          <p:nvPr/>
        </p:nvPicPr>
        <p:blipFill>
          <a:blip r:embed="rId6"/>
          <a:stretch>
            <a:fillRect/>
          </a:stretch>
        </p:blipFill>
        <p:spPr>
          <a:xfrm>
            <a:off x="5053541" y="5774215"/>
            <a:ext cx="3181514" cy="844593"/>
          </a:xfrm>
          <a:prstGeom prst="rect">
            <a:avLst/>
          </a:prstGeom>
        </p:spPr>
      </p:pic>
      <p:sp>
        <p:nvSpPr>
          <p:cNvPr id="20" name="Rubrik 1">
            <a:extLst>
              <a:ext uri="{FF2B5EF4-FFF2-40B4-BE49-F238E27FC236}">
                <a16:creationId xmlns:a16="http://schemas.microsoft.com/office/drawing/2014/main" id="{094A3075-CC41-77F9-89FE-A55CC5EBEE82}"/>
              </a:ext>
            </a:extLst>
          </p:cNvPr>
          <p:cNvSpPr>
            <a:spLocks noGrp="1"/>
          </p:cNvSpPr>
          <p:nvPr>
            <p:ph type="ctrTitle"/>
          </p:nvPr>
        </p:nvSpPr>
        <p:spPr>
          <a:xfrm>
            <a:off x="355954" y="596139"/>
            <a:ext cx="4949472" cy="1349829"/>
          </a:xfrm>
        </p:spPr>
        <p:txBody>
          <a:bodyPr/>
          <a:lstStyle/>
          <a:p>
            <a:pPr algn="l"/>
            <a:r>
              <a:rPr lang="sv-SE" sz="4400" dirty="0">
                <a:latin typeface="Arial Black" panose="020B0A04020102020204" pitchFamily="34" charset="0"/>
              </a:rPr>
              <a:t>En blind fläck -</a:t>
            </a:r>
            <a:br>
              <a:rPr lang="sv-SE" dirty="0"/>
            </a:br>
            <a:r>
              <a:rPr lang="sv-SE" sz="2400" b="1" dirty="0">
                <a:latin typeface="Arial Brödtext"/>
              </a:rPr>
              <a:t>Tjejer i gängkriminella miljöer</a:t>
            </a:r>
          </a:p>
        </p:txBody>
      </p:sp>
      <p:sp>
        <p:nvSpPr>
          <p:cNvPr id="21" name="Platshållare för text 2">
            <a:extLst>
              <a:ext uri="{FF2B5EF4-FFF2-40B4-BE49-F238E27FC236}">
                <a16:creationId xmlns:a16="http://schemas.microsoft.com/office/drawing/2014/main" id="{33297028-9046-A6B8-CC2A-1260CDE06C3C}"/>
              </a:ext>
            </a:extLst>
          </p:cNvPr>
          <p:cNvSpPr txBox="1">
            <a:spLocks/>
          </p:cNvSpPr>
          <p:nvPr/>
        </p:nvSpPr>
        <p:spPr>
          <a:xfrm>
            <a:off x="355953" y="2441592"/>
            <a:ext cx="5378097" cy="180500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2400" dirty="0">
                <a:solidFill>
                  <a:schemeClr val="tx1"/>
                </a:solidFill>
                <a:latin typeface="Arial Black" panose="020B0A04020102020204" pitchFamily="34" charset="0"/>
              </a:rPr>
              <a:t>Presentation av En blind fläck och samverkan med Regionhälsan SMC Pilen och Göteborgs Universitet</a:t>
            </a:r>
          </a:p>
        </p:txBody>
      </p:sp>
      <p:sp>
        <p:nvSpPr>
          <p:cNvPr id="2" name="textruta 1">
            <a:extLst>
              <a:ext uri="{FF2B5EF4-FFF2-40B4-BE49-F238E27FC236}">
                <a16:creationId xmlns:a16="http://schemas.microsoft.com/office/drawing/2014/main" id="{CDD11B61-4B46-0B74-82B3-A8E5777D1DD7}"/>
              </a:ext>
            </a:extLst>
          </p:cNvPr>
          <p:cNvSpPr txBox="1"/>
          <p:nvPr/>
        </p:nvSpPr>
        <p:spPr>
          <a:xfrm>
            <a:off x="514350" y="4498113"/>
            <a:ext cx="3061607" cy="830997"/>
          </a:xfrm>
          <a:prstGeom prst="rect">
            <a:avLst/>
          </a:prstGeom>
          <a:noFill/>
        </p:spPr>
        <p:txBody>
          <a:bodyPr wrap="none" rtlCol="0">
            <a:spAutoFit/>
          </a:bodyPr>
          <a:lstStyle/>
          <a:p>
            <a:r>
              <a:rPr lang="sv-SE" sz="2400" b="1" dirty="0"/>
              <a:t>Anna Byström</a:t>
            </a:r>
          </a:p>
          <a:p>
            <a:r>
              <a:rPr lang="sv-SE" sz="2400" b="1" dirty="0"/>
              <a:t>Charlotta von Mentzer</a:t>
            </a:r>
          </a:p>
        </p:txBody>
      </p:sp>
    </p:spTree>
    <p:extLst>
      <p:ext uri="{BB962C8B-B14F-4D97-AF65-F5344CB8AC3E}">
        <p14:creationId xmlns:p14="http://schemas.microsoft.com/office/powerpoint/2010/main" val="124401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DAF0D-06EA-AAEA-5DA4-B2D5BCCA8600}"/>
              </a:ext>
            </a:extLst>
          </p:cNvPr>
          <p:cNvSpPr>
            <a:spLocks noGrp="1"/>
          </p:cNvSpPr>
          <p:nvPr>
            <p:ph type="title"/>
          </p:nvPr>
        </p:nvSpPr>
        <p:spPr>
          <a:xfrm>
            <a:off x="808831" y="344955"/>
            <a:ext cx="10574337" cy="736959"/>
          </a:xfrm>
        </p:spPr>
        <p:txBody>
          <a:bodyPr anchor="ctr">
            <a:normAutofit fontScale="90000"/>
          </a:bodyPr>
          <a:lstStyle/>
          <a:p>
            <a:r>
              <a:rPr lang="sv-SE" sz="3000" dirty="0">
                <a:latin typeface="Arial Black" panose="020B0A04020102020204" pitchFamily="34" charset="0"/>
              </a:rPr>
              <a:t>Förstudie - Riskzon för våld och sexuell exploatering</a:t>
            </a:r>
          </a:p>
        </p:txBody>
      </p:sp>
      <p:pic>
        <p:nvPicPr>
          <p:cNvPr id="6" name="Platshållare för bild 5" descr="Röd alarm lampa med personer på bakgrunden">
            <a:extLst>
              <a:ext uri="{FF2B5EF4-FFF2-40B4-BE49-F238E27FC236}">
                <a16:creationId xmlns:a16="http://schemas.microsoft.com/office/drawing/2014/main" id="{99B78B94-81F1-0387-A74D-9E4C0C1157A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6850" r="6849" b="-1"/>
          <a:stretch/>
        </p:blipFill>
        <p:spPr>
          <a:xfrm>
            <a:off x="407988" y="1736729"/>
            <a:ext cx="5400000" cy="4176710"/>
          </a:xfrm>
          <a:noFill/>
        </p:spPr>
      </p:pic>
      <p:sp>
        <p:nvSpPr>
          <p:cNvPr id="13" name="Content Placeholder 3">
            <a:extLst>
              <a:ext uri="{FF2B5EF4-FFF2-40B4-BE49-F238E27FC236}">
                <a16:creationId xmlns:a16="http://schemas.microsoft.com/office/drawing/2014/main" id="{FA0F525C-D8AB-23C9-64D4-B809EE8F235C}"/>
              </a:ext>
            </a:extLst>
          </p:cNvPr>
          <p:cNvSpPr>
            <a:spLocks noGrp="1"/>
          </p:cNvSpPr>
          <p:nvPr>
            <p:ph sz="half" idx="2"/>
          </p:nvPr>
        </p:nvSpPr>
        <p:spPr>
          <a:xfrm>
            <a:off x="6379250" y="1736729"/>
            <a:ext cx="5400000" cy="4176710"/>
          </a:xfrm>
        </p:spPr>
        <p:txBody>
          <a:bodyPr>
            <a:normAutofit/>
          </a:bodyPr>
          <a:lstStyle/>
          <a:p>
            <a:r>
              <a:rPr lang="sv-SE" sz="2000" dirty="0">
                <a:latin typeface="Arial Brödtext"/>
              </a:rPr>
              <a:t>Erbjuds pengar, kläder, droger, "kärlek" i utbyte mot sexuella tjänster.</a:t>
            </a:r>
          </a:p>
          <a:p>
            <a:r>
              <a:rPr lang="sv-SE" sz="2000" dirty="0">
                <a:latin typeface="Arial Brödtext"/>
              </a:rPr>
              <a:t>Kontrolleras genom våld och sexuellt våld.</a:t>
            </a:r>
          </a:p>
          <a:p>
            <a:r>
              <a:rPr lang="sv-SE" sz="2000" dirty="0">
                <a:latin typeface="Arial Brödtext"/>
              </a:rPr>
              <a:t>Utnyttjas som ”betalning” i olika uppgörelser mellan olika gäng.</a:t>
            </a:r>
          </a:p>
          <a:p>
            <a:r>
              <a:rPr lang="sv-SE" sz="2000" dirty="0">
                <a:latin typeface="Arial Brödtext"/>
              </a:rPr>
              <a:t>Tvingas genom hot om spridning av sexualiserade filmer och bilder på sociala medier.</a:t>
            </a:r>
          </a:p>
          <a:p>
            <a:r>
              <a:rPr lang="sv-SE" sz="2000" dirty="0">
                <a:latin typeface="Arial Brödtext"/>
              </a:rPr>
              <a:t>Våld och sexuellt våld mot kvinnor används för att manifestera manlighet.</a:t>
            </a:r>
            <a:endParaRPr lang="en-US" sz="2000" dirty="0">
              <a:latin typeface="Arial Brödtext"/>
            </a:endParaRPr>
          </a:p>
        </p:txBody>
      </p:sp>
    </p:spTree>
    <p:extLst>
      <p:ext uri="{BB962C8B-B14F-4D97-AF65-F5344CB8AC3E}">
        <p14:creationId xmlns:p14="http://schemas.microsoft.com/office/powerpoint/2010/main" val="3934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58196-2FE7-EB7B-0F5B-C7FBB39F0516}"/>
              </a:ext>
            </a:extLst>
          </p:cNvPr>
          <p:cNvSpPr>
            <a:spLocks noGrp="1"/>
          </p:cNvSpPr>
          <p:nvPr>
            <p:ph type="title"/>
          </p:nvPr>
        </p:nvSpPr>
        <p:spPr>
          <a:xfrm>
            <a:off x="1222848" y="366713"/>
            <a:ext cx="9170279" cy="736959"/>
          </a:xfrm>
        </p:spPr>
        <p:txBody>
          <a:bodyPr anchor="ctr">
            <a:normAutofit/>
          </a:bodyPr>
          <a:lstStyle/>
          <a:p>
            <a:r>
              <a:rPr lang="sv-SE" sz="3000" dirty="0">
                <a:latin typeface="Arial Black" panose="020B0A04020102020204" pitchFamily="34" charset="0"/>
              </a:rPr>
              <a:t>Utvecklingsbehov utifrån förstudie </a:t>
            </a:r>
          </a:p>
        </p:txBody>
      </p:sp>
      <p:pic>
        <p:nvPicPr>
          <p:cNvPr id="5" name="Platshållare för innehåll 4" descr="tittar genom fönstret">
            <a:extLst>
              <a:ext uri="{FF2B5EF4-FFF2-40B4-BE49-F238E27FC236}">
                <a16:creationId xmlns:a16="http://schemas.microsoft.com/office/drawing/2014/main" id="{C204ECF7-E2D6-9DAC-2557-7B8FBA298C69}"/>
              </a:ext>
            </a:extLst>
          </p:cNvPr>
          <p:cNvPicPr>
            <a:picLocks noGrp="1" noChangeAspect="1"/>
          </p:cNvPicPr>
          <p:nvPr>
            <p:ph sz="half" idx="1"/>
          </p:nvPr>
        </p:nvPicPr>
        <p:blipFill rotWithShape="1">
          <a:blip r:embed="rId3"/>
          <a:srcRect l="5593" r="8106" b="-1"/>
          <a:stretch/>
        </p:blipFill>
        <p:spPr>
          <a:xfrm>
            <a:off x="407988" y="1736729"/>
            <a:ext cx="5400000" cy="4176710"/>
          </a:xfrm>
          <a:noFill/>
        </p:spPr>
      </p:pic>
      <p:sp>
        <p:nvSpPr>
          <p:cNvPr id="3" name="Platshållare för innehåll 2">
            <a:extLst>
              <a:ext uri="{FF2B5EF4-FFF2-40B4-BE49-F238E27FC236}">
                <a16:creationId xmlns:a16="http://schemas.microsoft.com/office/drawing/2014/main" id="{C2C2A996-C411-F555-3E00-360404A5761C}"/>
              </a:ext>
            </a:extLst>
          </p:cNvPr>
          <p:cNvSpPr>
            <a:spLocks noGrp="1"/>
          </p:cNvSpPr>
          <p:nvPr>
            <p:ph sz="half" idx="2"/>
          </p:nvPr>
        </p:nvSpPr>
        <p:spPr>
          <a:xfrm>
            <a:off x="6379250" y="1736729"/>
            <a:ext cx="5400000" cy="4616446"/>
          </a:xfrm>
        </p:spPr>
        <p:txBody>
          <a:bodyPr>
            <a:normAutofit/>
          </a:bodyPr>
          <a:lstStyle/>
          <a:p>
            <a:r>
              <a:rPr lang="sv-SE" sz="2000" dirty="0">
                <a:latin typeface="Arial Brödtext"/>
              </a:rPr>
              <a:t>Genussensitiva insatser</a:t>
            </a:r>
          </a:p>
          <a:p>
            <a:r>
              <a:rPr lang="sv-SE" sz="2000" dirty="0">
                <a:latin typeface="Arial Brödtext"/>
              </a:rPr>
              <a:t>Effektiv kartläggning av situationen.</a:t>
            </a:r>
          </a:p>
          <a:p>
            <a:r>
              <a:rPr lang="sv-SE" sz="2000" dirty="0">
                <a:latin typeface="Arial Brödtext"/>
              </a:rPr>
              <a:t>Utveckla metoder, arbetssätt och verktyg för att upptäcka och stödja tjejerna.</a:t>
            </a:r>
          </a:p>
          <a:p>
            <a:r>
              <a:rPr lang="sv-SE" sz="2000" dirty="0">
                <a:latin typeface="Arial Brödtext"/>
              </a:rPr>
              <a:t>Säkerställa samarbete mellan polis, hälso- och sjukvård och socialtjänst kring tjejerna.</a:t>
            </a:r>
          </a:p>
          <a:p>
            <a:r>
              <a:rPr lang="sv-SE" sz="2000" dirty="0">
                <a:latin typeface="Arial Brödtext"/>
              </a:rPr>
              <a:t>Utveckla förmågan att agera när ”fönstret är öppet”.</a:t>
            </a:r>
          </a:p>
        </p:txBody>
      </p:sp>
    </p:spTree>
    <p:extLst>
      <p:ext uri="{BB962C8B-B14F-4D97-AF65-F5344CB8AC3E}">
        <p14:creationId xmlns:p14="http://schemas.microsoft.com/office/powerpoint/2010/main" val="117297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5" descr="Närbild av tänd glödlampa">
            <a:extLst>
              <a:ext uri="{FF2B5EF4-FFF2-40B4-BE49-F238E27FC236}">
                <a16:creationId xmlns:a16="http://schemas.microsoft.com/office/drawing/2014/main" id="{EC268B28-8B3C-E2D7-4C0E-D56CD09F013A}"/>
              </a:ext>
            </a:extLst>
          </p:cNvPr>
          <p:cNvPicPr>
            <a:picLocks noChangeAspect="1"/>
          </p:cNvPicPr>
          <p:nvPr/>
        </p:nvPicPr>
        <p:blipFill>
          <a:blip r:embed="rId2">
            <a:extLst>
              <a:ext uri="{28A0092B-C50C-407E-A947-70E740481C1C}">
                <a14:useLocalDpi xmlns:a14="http://schemas.microsoft.com/office/drawing/2010/main" val="0"/>
              </a:ext>
            </a:extLst>
          </a:blip>
          <a:srcRect t="13674" b="13674"/>
          <a:stretch>
            <a:fillRect/>
          </a:stretch>
        </p:blipFill>
        <p:spPr>
          <a:xfrm>
            <a:off x="406589" y="524283"/>
            <a:ext cx="11376025" cy="5508625"/>
          </a:xfrm>
          <a:prstGeom prst="rect">
            <a:avLst/>
          </a:prstGeom>
        </p:spPr>
      </p:pic>
      <p:sp>
        <p:nvSpPr>
          <p:cNvPr id="7" name="textruta 6">
            <a:extLst>
              <a:ext uri="{FF2B5EF4-FFF2-40B4-BE49-F238E27FC236}">
                <a16:creationId xmlns:a16="http://schemas.microsoft.com/office/drawing/2014/main" id="{B05A39DE-D09B-EC75-F5ED-02AA849F8D1F}"/>
              </a:ext>
            </a:extLst>
          </p:cNvPr>
          <p:cNvSpPr txBox="1"/>
          <p:nvPr/>
        </p:nvSpPr>
        <p:spPr>
          <a:xfrm>
            <a:off x="2218625" y="1139261"/>
            <a:ext cx="6094602" cy="4893647"/>
          </a:xfrm>
          <a:prstGeom prst="rect">
            <a:avLst/>
          </a:prstGeom>
          <a:noFill/>
        </p:spPr>
        <p:txBody>
          <a:bodyPr wrap="square">
            <a:spAutoFit/>
          </a:bodyPr>
          <a:lstStyle/>
          <a:p>
            <a:pPr algn="ctr"/>
            <a:r>
              <a:rPr lang="sv-SE" sz="3600" dirty="0">
                <a:solidFill>
                  <a:schemeClr val="bg1"/>
                </a:solidFill>
                <a:latin typeface="Arial Black" panose="020B0A04020102020204" pitchFamily="34" charset="0"/>
              </a:rPr>
              <a:t>ESF-projekt</a:t>
            </a:r>
            <a:br>
              <a:rPr lang="sv-SE" sz="3600" dirty="0">
                <a:solidFill>
                  <a:schemeClr val="bg1"/>
                </a:solidFill>
                <a:latin typeface="Arial Black" panose="020B0A04020102020204" pitchFamily="34" charset="0"/>
              </a:rPr>
            </a:br>
            <a:br>
              <a:rPr lang="sv-SE" sz="3600" dirty="0">
                <a:solidFill>
                  <a:schemeClr val="bg1"/>
                </a:solidFill>
                <a:latin typeface="Arial Black" panose="020B0A04020102020204" pitchFamily="34" charset="0"/>
              </a:rPr>
            </a:br>
            <a:r>
              <a:rPr lang="sv-SE" sz="3600" dirty="0">
                <a:solidFill>
                  <a:schemeClr val="bg1"/>
                </a:solidFill>
                <a:latin typeface="Arial Black" panose="020B0A04020102020204" pitchFamily="34" charset="0"/>
              </a:rPr>
              <a:t>En Blind fläck </a:t>
            </a:r>
            <a:br>
              <a:rPr lang="sv-SE" sz="3600" dirty="0">
                <a:solidFill>
                  <a:schemeClr val="bg1"/>
                </a:solidFill>
                <a:latin typeface="Arial Black" panose="020B0A04020102020204" pitchFamily="34" charset="0"/>
              </a:rPr>
            </a:br>
            <a:r>
              <a:rPr lang="sv-SE" sz="3600" dirty="0">
                <a:solidFill>
                  <a:schemeClr val="bg1"/>
                </a:solidFill>
                <a:latin typeface="Arial Black" panose="020B0A04020102020204" pitchFamily="34" charset="0"/>
              </a:rPr>
              <a:t>– tjejer i gängkriminella miljöer</a:t>
            </a:r>
            <a:br>
              <a:rPr lang="sv-SE" sz="3600" dirty="0">
                <a:solidFill>
                  <a:schemeClr val="bg1"/>
                </a:solidFill>
                <a:latin typeface="Arial Black" panose="020B0A04020102020204" pitchFamily="34" charset="0"/>
              </a:rPr>
            </a:br>
            <a:br>
              <a:rPr lang="sv-SE" sz="3600" dirty="0">
                <a:solidFill>
                  <a:schemeClr val="bg1"/>
                </a:solidFill>
                <a:latin typeface="Arial Black" panose="020B0A04020102020204" pitchFamily="34" charset="0"/>
              </a:rPr>
            </a:br>
            <a:r>
              <a:rPr lang="sv-SE" sz="2400" dirty="0">
                <a:solidFill>
                  <a:schemeClr val="bg1"/>
                </a:solidFill>
                <a:latin typeface="Arial Black" panose="020B0A04020102020204" pitchFamily="34" charset="0"/>
              </a:rPr>
              <a:t>Projektperiod: dec 2023 - nov 2025</a:t>
            </a:r>
            <a:br>
              <a:rPr lang="sv-SE" sz="2400" dirty="0">
                <a:latin typeface="Arial Black" panose="020B0A04020102020204" pitchFamily="34" charset="0"/>
              </a:rPr>
            </a:br>
            <a:br>
              <a:rPr lang="sv-SE" sz="2400" dirty="0">
                <a:latin typeface="Arial Black" panose="020B0A04020102020204" pitchFamily="34" charset="0"/>
              </a:rPr>
            </a:br>
            <a:br>
              <a:rPr lang="sv-SE" sz="2400" dirty="0">
                <a:latin typeface="Arial Black" panose="020B0A04020102020204" pitchFamily="34" charset="0"/>
              </a:rPr>
            </a:br>
            <a:endParaRPr lang="sv-SE" sz="2400" dirty="0">
              <a:latin typeface="Arial Black" panose="020B0A04020102020204" pitchFamily="34" charset="0"/>
            </a:endParaRPr>
          </a:p>
        </p:txBody>
      </p:sp>
    </p:spTree>
    <p:extLst>
      <p:ext uri="{BB962C8B-B14F-4D97-AF65-F5344CB8AC3E}">
        <p14:creationId xmlns:p14="http://schemas.microsoft.com/office/powerpoint/2010/main" val="140943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upp 70">
            <a:extLst>
              <a:ext uri="{FF2B5EF4-FFF2-40B4-BE49-F238E27FC236}">
                <a16:creationId xmlns:a16="http://schemas.microsoft.com/office/drawing/2014/main" id="{C4FD3D51-C098-3C76-D285-3341D2FDA9B6}"/>
              </a:ext>
            </a:extLst>
          </p:cNvPr>
          <p:cNvGrpSpPr/>
          <p:nvPr/>
        </p:nvGrpSpPr>
        <p:grpSpPr>
          <a:xfrm>
            <a:off x="3163087" y="-1742825"/>
            <a:ext cx="3027289" cy="1715542"/>
            <a:chOff x="248160" y="4274658"/>
            <a:chExt cx="3027289" cy="1715542"/>
          </a:xfrm>
        </p:grpSpPr>
        <p:sp>
          <p:nvSpPr>
            <p:cNvPr id="12" name="textruta 11">
              <a:extLst>
                <a:ext uri="{FF2B5EF4-FFF2-40B4-BE49-F238E27FC236}">
                  <a16:creationId xmlns:a16="http://schemas.microsoft.com/office/drawing/2014/main" id="{EE95CB3B-4157-D477-8F9B-49722B668948}"/>
                </a:ext>
              </a:extLst>
            </p:cNvPr>
            <p:cNvSpPr txBox="1"/>
            <p:nvPr/>
          </p:nvSpPr>
          <p:spPr>
            <a:xfrm>
              <a:off x="248160" y="5590090"/>
              <a:ext cx="302728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333333"/>
                </a:solidFill>
                <a:effectLst/>
                <a:uLnTx/>
                <a:uFillTx/>
                <a:latin typeface="Arial Nova Light" panose="020B0304020202020204" pitchFamily="34" charset="0"/>
                <a:ea typeface="+mn-ea"/>
                <a:cs typeface="+mn-cs"/>
              </a:endParaRPr>
            </a:p>
          </p:txBody>
        </p:sp>
        <p:pic>
          <p:nvPicPr>
            <p:cNvPr id="33" name="Bild 32" descr="Förstoringsglas kontur">
              <a:extLst>
                <a:ext uri="{FF2B5EF4-FFF2-40B4-BE49-F238E27FC236}">
                  <a16:creationId xmlns:a16="http://schemas.microsoft.com/office/drawing/2014/main" id="{4B05F5AD-4630-C8DD-0513-79C92A2BE3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639510">
              <a:off x="1752574" y="4293976"/>
              <a:ext cx="683790" cy="645153"/>
            </a:xfrm>
            <a:prstGeom prst="rect">
              <a:avLst/>
            </a:prstGeom>
          </p:spPr>
        </p:pic>
      </p:grpSp>
      <p:sp>
        <p:nvSpPr>
          <p:cNvPr id="65" name="textruta 64">
            <a:extLst>
              <a:ext uri="{FF2B5EF4-FFF2-40B4-BE49-F238E27FC236}">
                <a16:creationId xmlns:a16="http://schemas.microsoft.com/office/drawing/2014/main" id="{7EC47EB3-F02B-CD27-422C-4B86D4ECCAC8}"/>
              </a:ext>
            </a:extLst>
          </p:cNvPr>
          <p:cNvSpPr txBox="1"/>
          <p:nvPr/>
        </p:nvSpPr>
        <p:spPr>
          <a:xfrm>
            <a:off x="4370729" y="2753976"/>
            <a:ext cx="3525272"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33333"/>
                </a:solidFill>
                <a:effectLst/>
                <a:uLnTx/>
                <a:uFillTx/>
                <a:latin typeface="Arial"/>
                <a:ea typeface="+mn-ea"/>
                <a:cs typeface="+mn-cs"/>
              </a:rPr>
              <a:t>Utveckla samarbete och samsyn mellan samhällsaktörer genom utvecklad kunskap och kompetens om målgruppens situation och behov.</a:t>
            </a:r>
          </a:p>
        </p:txBody>
      </p:sp>
      <p:sp>
        <p:nvSpPr>
          <p:cNvPr id="78" name="Rubrik 77">
            <a:extLst>
              <a:ext uri="{FF2B5EF4-FFF2-40B4-BE49-F238E27FC236}">
                <a16:creationId xmlns:a16="http://schemas.microsoft.com/office/drawing/2014/main" id="{039D2E01-E68A-5AFE-B7F3-D00D13CF36E0}"/>
              </a:ext>
            </a:extLst>
          </p:cNvPr>
          <p:cNvSpPr>
            <a:spLocks noGrp="1"/>
          </p:cNvSpPr>
          <p:nvPr>
            <p:ph type="title"/>
          </p:nvPr>
        </p:nvSpPr>
        <p:spPr>
          <a:xfrm>
            <a:off x="838200" y="412750"/>
            <a:ext cx="10515600" cy="1325563"/>
          </a:xfrm>
        </p:spPr>
        <p:txBody>
          <a:bodyPr>
            <a:normAutofit/>
          </a:bodyPr>
          <a:lstStyle/>
          <a:p>
            <a:r>
              <a:rPr lang="sv-SE" sz="3000" dirty="0">
                <a:latin typeface="Arial Black" panose="020B0A04020102020204" pitchFamily="34" charset="0"/>
              </a:rPr>
              <a:t>Projektets målsättningar</a:t>
            </a:r>
          </a:p>
        </p:txBody>
      </p:sp>
      <p:sp>
        <p:nvSpPr>
          <p:cNvPr id="3" name="Platshållare för text 2">
            <a:extLst>
              <a:ext uri="{FF2B5EF4-FFF2-40B4-BE49-F238E27FC236}">
                <a16:creationId xmlns:a16="http://schemas.microsoft.com/office/drawing/2014/main" id="{4ADF2D2E-1E13-09AD-B73E-561E68E7EC0A}"/>
              </a:ext>
            </a:extLst>
          </p:cNvPr>
          <p:cNvSpPr>
            <a:spLocks noGrp="1"/>
          </p:cNvSpPr>
          <p:nvPr>
            <p:ph type="body" sz="half" idx="2"/>
          </p:nvPr>
        </p:nvSpPr>
        <p:spPr>
          <a:xfrm>
            <a:off x="381160" y="2029114"/>
            <a:ext cx="3600000" cy="384464"/>
          </a:xfrm>
        </p:spPr>
        <p:txBody>
          <a:bodyPr>
            <a:normAutofit fontScale="92500" lnSpcReduction="10000"/>
          </a:bodyPr>
          <a:lstStyle/>
          <a:p>
            <a:pPr algn="ctr"/>
            <a:r>
              <a:rPr lang="sv-SE" sz="2400" b="1" dirty="0">
                <a:latin typeface="Calibri" panose="020F0502020204030204" pitchFamily="34" charset="0"/>
                <a:cs typeface="Calibri" panose="020F0502020204030204" pitchFamily="34" charset="0"/>
              </a:rPr>
              <a:t>UPPTÄCKA &amp; STÖDJA</a:t>
            </a:r>
          </a:p>
        </p:txBody>
      </p:sp>
      <p:sp>
        <p:nvSpPr>
          <p:cNvPr id="7" name="Platshållare för text 6">
            <a:extLst>
              <a:ext uri="{FF2B5EF4-FFF2-40B4-BE49-F238E27FC236}">
                <a16:creationId xmlns:a16="http://schemas.microsoft.com/office/drawing/2014/main" id="{B239CC13-0F26-AA2C-33CA-3F43366E5419}"/>
              </a:ext>
            </a:extLst>
          </p:cNvPr>
          <p:cNvSpPr>
            <a:spLocks noGrp="1"/>
          </p:cNvSpPr>
          <p:nvPr>
            <p:ph type="body" sz="half" idx="15"/>
          </p:nvPr>
        </p:nvSpPr>
        <p:spPr>
          <a:xfrm>
            <a:off x="4269173" y="1994196"/>
            <a:ext cx="3600000" cy="384464"/>
          </a:xfrm>
        </p:spPr>
        <p:txBody>
          <a:bodyPr>
            <a:normAutofit fontScale="92500" lnSpcReduction="10000"/>
          </a:bodyPr>
          <a:lstStyle/>
          <a:p>
            <a:pPr algn="ctr"/>
            <a:r>
              <a:rPr lang="sv-SE" sz="2400" b="1" dirty="0">
                <a:latin typeface="Calibri" panose="020F0502020204030204" pitchFamily="34" charset="0"/>
                <a:cs typeface="Calibri" panose="020F0502020204030204" pitchFamily="34" charset="0"/>
              </a:rPr>
              <a:t>SAMARBETE &amp; SAMSYN</a:t>
            </a:r>
          </a:p>
        </p:txBody>
      </p:sp>
      <p:sp>
        <p:nvSpPr>
          <p:cNvPr id="6" name="Platshållare för text 5">
            <a:extLst>
              <a:ext uri="{FF2B5EF4-FFF2-40B4-BE49-F238E27FC236}">
                <a16:creationId xmlns:a16="http://schemas.microsoft.com/office/drawing/2014/main" id="{3134E744-C78E-9213-A9EB-C93602207302}"/>
              </a:ext>
            </a:extLst>
          </p:cNvPr>
          <p:cNvSpPr>
            <a:spLocks noGrp="1"/>
          </p:cNvSpPr>
          <p:nvPr>
            <p:ph type="body" sz="half" idx="14"/>
          </p:nvPr>
        </p:nvSpPr>
        <p:spPr>
          <a:xfrm>
            <a:off x="8215756" y="1994196"/>
            <a:ext cx="3600000" cy="384464"/>
          </a:xfrm>
        </p:spPr>
        <p:txBody>
          <a:bodyPr>
            <a:normAutofit fontScale="92500" lnSpcReduction="10000"/>
          </a:bodyPr>
          <a:lstStyle/>
          <a:p>
            <a:pPr algn="ctr"/>
            <a:r>
              <a:rPr lang="sv-SE" sz="2400" b="1" dirty="0">
                <a:latin typeface="Calibri" panose="020F0502020204030204" pitchFamily="34" charset="0"/>
                <a:cs typeface="Calibri" panose="020F0502020204030204" pitchFamily="34" charset="0"/>
              </a:rPr>
              <a:t>KUNSKAPSSPRIDNING</a:t>
            </a:r>
          </a:p>
        </p:txBody>
      </p:sp>
      <p:sp>
        <p:nvSpPr>
          <p:cNvPr id="8" name="Rektangel 7">
            <a:extLst>
              <a:ext uri="{FF2B5EF4-FFF2-40B4-BE49-F238E27FC236}">
                <a16:creationId xmlns:a16="http://schemas.microsoft.com/office/drawing/2014/main" id="{37704DF0-1051-DD7E-D6F3-CCC338EF9BB0}"/>
              </a:ext>
            </a:extLst>
          </p:cNvPr>
          <p:cNvSpPr/>
          <p:nvPr/>
        </p:nvSpPr>
        <p:spPr>
          <a:xfrm>
            <a:off x="4274838" y="1738313"/>
            <a:ext cx="3621162" cy="3660464"/>
          </a:xfrm>
          <a:prstGeom prst="rect">
            <a:avLst/>
          </a:prstGeom>
          <a:noFill/>
          <a:ln w="6350">
            <a:solidFill>
              <a:schemeClr val="tx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ktangel 8">
            <a:extLst>
              <a:ext uri="{FF2B5EF4-FFF2-40B4-BE49-F238E27FC236}">
                <a16:creationId xmlns:a16="http://schemas.microsoft.com/office/drawing/2014/main" id="{92536FC5-7DA9-AB7E-1B27-7E1901238A73}"/>
              </a:ext>
            </a:extLst>
          </p:cNvPr>
          <p:cNvSpPr/>
          <p:nvPr/>
        </p:nvSpPr>
        <p:spPr>
          <a:xfrm>
            <a:off x="365663" y="1738313"/>
            <a:ext cx="3621162" cy="3660464"/>
          </a:xfrm>
          <a:prstGeom prst="rect">
            <a:avLst/>
          </a:prstGeom>
          <a:noFill/>
          <a:ln w="6350">
            <a:solidFill>
              <a:schemeClr val="tx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CBF2EDAA-EF64-8148-F509-3F1EE545DC65}"/>
              </a:ext>
            </a:extLst>
          </p:cNvPr>
          <p:cNvSpPr txBox="1"/>
          <p:nvPr/>
        </p:nvSpPr>
        <p:spPr>
          <a:xfrm>
            <a:off x="462735" y="2753976"/>
            <a:ext cx="3415438"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33333"/>
                </a:solidFill>
                <a:effectLst/>
                <a:uLnTx/>
                <a:uFillTx/>
                <a:latin typeface="Arial"/>
                <a:ea typeface="+mn-ea"/>
                <a:cs typeface="+mn-cs"/>
              </a:rPr>
              <a:t>Utveckla och testa ett nytt genussensitivt arbetssätt för att upptäcka och stödja unga tjejer i den gängkriminella miljön som är i riskzon för kriminalitet och eller sårbarhet/utsatthet och stödja dem till utbildning, arbete. </a:t>
            </a:r>
          </a:p>
        </p:txBody>
      </p:sp>
      <p:sp>
        <p:nvSpPr>
          <p:cNvPr id="13" name="Rektangel 12">
            <a:extLst>
              <a:ext uri="{FF2B5EF4-FFF2-40B4-BE49-F238E27FC236}">
                <a16:creationId xmlns:a16="http://schemas.microsoft.com/office/drawing/2014/main" id="{067B158C-6976-FFFF-01F6-8D5534F59579}"/>
              </a:ext>
            </a:extLst>
          </p:cNvPr>
          <p:cNvSpPr/>
          <p:nvPr/>
        </p:nvSpPr>
        <p:spPr>
          <a:xfrm>
            <a:off x="8205175" y="1738313"/>
            <a:ext cx="3621162" cy="3660464"/>
          </a:xfrm>
          <a:prstGeom prst="rect">
            <a:avLst/>
          </a:prstGeom>
          <a:noFill/>
          <a:ln w="6350">
            <a:solidFill>
              <a:schemeClr val="tx1">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ruta 14">
            <a:extLst>
              <a:ext uri="{FF2B5EF4-FFF2-40B4-BE49-F238E27FC236}">
                <a16:creationId xmlns:a16="http://schemas.microsoft.com/office/drawing/2014/main" id="{F3613D71-B898-E542-327B-0C2423E4F496}"/>
              </a:ext>
            </a:extLst>
          </p:cNvPr>
          <p:cNvSpPr txBox="1"/>
          <p:nvPr/>
        </p:nvSpPr>
        <p:spPr>
          <a:xfrm>
            <a:off x="8301065" y="2753976"/>
            <a:ext cx="3525272"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333333"/>
                </a:solidFill>
                <a:effectLst/>
                <a:uLnTx/>
                <a:uFillTx/>
                <a:latin typeface="Arial"/>
                <a:ea typeface="+mn-ea"/>
                <a:cs typeface="+mn-cs"/>
              </a:rPr>
              <a:t>Sammanställ projektresultat och erfarenhet och sprid lokalt och nationellt. Delta med perspektiv och erfarenhet i samtalet om målgruppen.</a:t>
            </a:r>
          </a:p>
        </p:txBody>
      </p:sp>
      <p:pic>
        <p:nvPicPr>
          <p:cNvPr id="17" name="Bild 16" descr="Förstoringsglas kontur">
            <a:extLst>
              <a:ext uri="{FF2B5EF4-FFF2-40B4-BE49-F238E27FC236}">
                <a16:creationId xmlns:a16="http://schemas.microsoft.com/office/drawing/2014/main" id="{6B8F0B83-CD5E-A53A-23EE-9BDEDC83BB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381443">
            <a:off x="2907845" y="4542360"/>
            <a:ext cx="914400" cy="914400"/>
          </a:xfrm>
          <a:prstGeom prst="rect">
            <a:avLst/>
          </a:prstGeom>
        </p:spPr>
      </p:pic>
      <p:pic>
        <p:nvPicPr>
          <p:cNvPr id="19" name="Bild 18" descr="Handskakning kontur">
            <a:extLst>
              <a:ext uri="{FF2B5EF4-FFF2-40B4-BE49-F238E27FC236}">
                <a16:creationId xmlns:a16="http://schemas.microsoft.com/office/drawing/2014/main" id="{C170F2CA-AFAA-D62A-F056-71C1AE0595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8279" y="4533437"/>
            <a:ext cx="914400" cy="914400"/>
          </a:xfrm>
          <a:prstGeom prst="rect">
            <a:avLst/>
          </a:prstGeom>
        </p:spPr>
      </p:pic>
      <p:pic>
        <p:nvPicPr>
          <p:cNvPr id="25" name="Bild 24" descr="Kundrecension kontur">
            <a:extLst>
              <a:ext uri="{FF2B5EF4-FFF2-40B4-BE49-F238E27FC236}">
                <a16:creationId xmlns:a16="http://schemas.microsoft.com/office/drawing/2014/main" id="{39C69167-FAC5-E58D-565A-F270E5F743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779" y="4484377"/>
            <a:ext cx="914400" cy="914400"/>
          </a:xfrm>
          <a:prstGeom prst="rect">
            <a:avLst/>
          </a:prstGeom>
        </p:spPr>
      </p:pic>
    </p:spTree>
    <p:extLst>
      <p:ext uri="{BB962C8B-B14F-4D97-AF65-F5344CB8AC3E}">
        <p14:creationId xmlns:p14="http://schemas.microsoft.com/office/powerpoint/2010/main" val="309700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5BE7A1-61F8-7974-C110-7EE751DA736F}"/>
              </a:ext>
            </a:extLst>
          </p:cNvPr>
          <p:cNvSpPr>
            <a:spLocks noGrp="1"/>
          </p:cNvSpPr>
          <p:nvPr>
            <p:ph type="title"/>
          </p:nvPr>
        </p:nvSpPr>
        <p:spPr>
          <a:xfrm>
            <a:off x="590550" y="174821"/>
            <a:ext cx="2646176" cy="1325563"/>
          </a:xfrm>
        </p:spPr>
        <p:txBody>
          <a:bodyPr>
            <a:normAutofit/>
          </a:bodyPr>
          <a:lstStyle/>
          <a:p>
            <a:r>
              <a:rPr lang="sv-SE" sz="3000" dirty="0">
                <a:latin typeface="Arial Black" panose="020B0A04020102020204" pitchFamily="34" charset="0"/>
              </a:rPr>
              <a:t>Projektidé</a:t>
            </a:r>
          </a:p>
        </p:txBody>
      </p:sp>
      <p:sp>
        <p:nvSpPr>
          <p:cNvPr id="3" name="Pil: höger 2">
            <a:extLst>
              <a:ext uri="{FF2B5EF4-FFF2-40B4-BE49-F238E27FC236}">
                <a16:creationId xmlns:a16="http://schemas.microsoft.com/office/drawing/2014/main" id="{79F4B4EC-2EF8-EB0A-0661-93F29BFEEF9D}"/>
              </a:ext>
            </a:extLst>
          </p:cNvPr>
          <p:cNvSpPr/>
          <p:nvPr/>
        </p:nvSpPr>
        <p:spPr>
          <a:xfrm>
            <a:off x="304800" y="4210467"/>
            <a:ext cx="11963400" cy="2647533"/>
          </a:xfrm>
          <a:prstGeom prst="rightArrow">
            <a:avLst>
              <a:gd name="adj1" fmla="val 50000"/>
              <a:gd name="adj2" fmla="val 109701"/>
            </a:avLst>
          </a:prstGeom>
          <a:solidFill>
            <a:schemeClr val="bg2">
              <a:lumMod val="75000"/>
              <a:alpha val="4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00A254E2-17FE-21E8-E92F-1D4417AA6F48}"/>
              </a:ext>
            </a:extLst>
          </p:cNvPr>
          <p:cNvSpPr txBox="1"/>
          <p:nvPr/>
        </p:nvSpPr>
        <p:spPr>
          <a:xfrm>
            <a:off x="386199" y="4962858"/>
            <a:ext cx="3179490" cy="923330"/>
          </a:xfrm>
          <a:prstGeom prst="rect">
            <a:avLst/>
          </a:prstGeom>
          <a:noFill/>
        </p:spPr>
        <p:txBody>
          <a:bodyPr wrap="square">
            <a:spAutoFit/>
          </a:bodyPr>
          <a:lstStyle/>
          <a:p>
            <a:pPr lvl="0"/>
            <a:r>
              <a:rPr lang="sv-SE" b="1"/>
              <a:t>UPPTÄCKA MÅLGRUPPEN</a:t>
            </a:r>
          </a:p>
          <a:p>
            <a:pPr lvl="0"/>
            <a:r>
              <a:rPr lang="sv-SE"/>
              <a:t>Utveckla verktyg för att upptäcka målgruppen</a:t>
            </a:r>
          </a:p>
        </p:txBody>
      </p:sp>
      <p:sp>
        <p:nvSpPr>
          <p:cNvPr id="17" name="textruta 16">
            <a:extLst>
              <a:ext uri="{FF2B5EF4-FFF2-40B4-BE49-F238E27FC236}">
                <a16:creationId xmlns:a16="http://schemas.microsoft.com/office/drawing/2014/main" id="{004A42AA-5986-E5A1-4689-C72602E95DBD}"/>
              </a:ext>
            </a:extLst>
          </p:cNvPr>
          <p:cNvSpPr txBox="1"/>
          <p:nvPr/>
        </p:nvSpPr>
        <p:spPr>
          <a:xfrm>
            <a:off x="4571861" y="4962858"/>
            <a:ext cx="3735226" cy="923330"/>
          </a:xfrm>
          <a:prstGeom prst="rect">
            <a:avLst/>
          </a:prstGeom>
          <a:noFill/>
        </p:spPr>
        <p:txBody>
          <a:bodyPr wrap="square">
            <a:spAutoFit/>
          </a:bodyPr>
          <a:lstStyle/>
          <a:p>
            <a:pPr lvl="0"/>
            <a:r>
              <a:rPr lang="sv-SE" b="1"/>
              <a:t>INSATS &amp; BEHANDLING</a:t>
            </a:r>
          </a:p>
          <a:p>
            <a:pPr lvl="0"/>
            <a:r>
              <a:rPr lang="sv-SE"/>
              <a:t>Utveckla insatser riktat till att möta </a:t>
            </a:r>
            <a:br>
              <a:rPr lang="sv-SE"/>
            </a:br>
            <a:r>
              <a:rPr lang="sv-SE"/>
              <a:t>målgruppens behov och situation</a:t>
            </a:r>
          </a:p>
        </p:txBody>
      </p:sp>
      <p:sp>
        <p:nvSpPr>
          <p:cNvPr id="19" name="Ellips 18">
            <a:extLst>
              <a:ext uri="{FF2B5EF4-FFF2-40B4-BE49-F238E27FC236}">
                <a16:creationId xmlns:a16="http://schemas.microsoft.com/office/drawing/2014/main" id="{B0AAC5E3-FBC0-72CF-9FB6-F92C991C5141}"/>
              </a:ext>
            </a:extLst>
          </p:cNvPr>
          <p:cNvSpPr/>
          <p:nvPr/>
        </p:nvSpPr>
        <p:spPr>
          <a:xfrm>
            <a:off x="3386328" y="3224844"/>
            <a:ext cx="5603769" cy="447003"/>
          </a:xfrm>
          <a:prstGeom prst="ellipse">
            <a:avLst/>
          </a:prstGeom>
          <a:solidFill>
            <a:schemeClr val="bg1">
              <a:lumMod val="75000"/>
              <a:alpha val="59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BF191510-9875-545C-A6D4-2F98EC449EE9}"/>
              </a:ext>
            </a:extLst>
          </p:cNvPr>
          <p:cNvSpPr txBox="1"/>
          <p:nvPr/>
        </p:nvSpPr>
        <p:spPr>
          <a:xfrm>
            <a:off x="9328059" y="4837287"/>
            <a:ext cx="2863941" cy="1754326"/>
          </a:xfrm>
          <a:prstGeom prst="rect">
            <a:avLst/>
          </a:prstGeom>
          <a:noFill/>
        </p:spPr>
        <p:txBody>
          <a:bodyPr wrap="square" lIns="91440" tIns="45720" rIns="91440" bIns="45720" anchor="t">
            <a:spAutoFit/>
          </a:bodyPr>
          <a:lstStyle/>
          <a:p>
            <a:pPr lvl="0"/>
            <a:r>
              <a:rPr lang="sv-SE" b="1" dirty="0"/>
              <a:t>UTBILDNING/ARBETE</a:t>
            </a:r>
          </a:p>
          <a:p>
            <a:r>
              <a:rPr lang="sv-SE" dirty="0"/>
              <a:t>Förbättrade livsvillkor och förutsättningar att återgå till skolan/etablera sig på arbetsmarknaden och i samhället.  </a:t>
            </a:r>
            <a:endParaRPr lang="sv-SE" dirty="0">
              <a:cs typeface="Arial"/>
            </a:endParaRPr>
          </a:p>
        </p:txBody>
      </p:sp>
      <p:grpSp>
        <p:nvGrpSpPr>
          <p:cNvPr id="4" name="Grupp 3">
            <a:extLst>
              <a:ext uri="{FF2B5EF4-FFF2-40B4-BE49-F238E27FC236}">
                <a16:creationId xmlns:a16="http://schemas.microsoft.com/office/drawing/2014/main" id="{3EEC9208-4AEF-5F2A-A9DB-96C5CFFB8723}"/>
              </a:ext>
            </a:extLst>
          </p:cNvPr>
          <p:cNvGrpSpPr/>
          <p:nvPr/>
        </p:nvGrpSpPr>
        <p:grpSpPr>
          <a:xfrm>
            <a:off x="2743200" y="837602"/>
            <a:ext cx="6705599" cy="3897805"/>
            <a:chOff x="3540493" y="2529645"/>
            <a:chExt cx="5721956" cy="3379127"/>
          </a:xfrm>
        </p:grpSpPr>
        <p:sp>
          <p:nvSpPr>
            <p:cNvPr id="6" name="textruta 5">
              <a:extLst>
                <a:ext uri="{FF2B5EF4-FFF2-40B4-BE49-F238E27FC236}">
                  <a16:creationId xmlns:a16="http://schemas.microsoft.com/office/drawing/2014/main" id="{2EAB158E-8718-E164-F29C-0F74E9740F40}"/>
                </a:ext>
              </a:extLst>
            </p:cNvPr>
            <p:cNvSpPr txBox="1"/>
            <p:nvPr/>
          </p:nvSpPr>
          <p:spPr>
            <a:xfrm>
              <a:off x="3717791" y="4963509"/>
              <a:ext cx="2021075" cy="933873"/>
            </a:xfrm>
            <a:prstGeom prst="rect">
              <a:avLst/>
            </a:prstGeom>
            <a:noFill/>
          </p:spPr>
          <p:txBody>
            <a:bodyPr wrap="square" rtlCol="0">
              <a:spAutoFit/>
            </a:bodyPr>
            <a:lstStyle/>
            <a:p>
              <a:r>
                <a:rPr lang="sv-SE" sz="1600" b="1" dirty="0">
                  <a:solidFill>
                    <a:schemeClr val="tx1">
                      <a:lumMod val="50000"/>
                    </a:schemeClr>
                  </a:solidFill>
                </a:rPr>
                <a:t>SSPF-tjej </a:t>
              </a:r>
              <a:r>
                <a:rPr lang="sv-SE" sz="1600" b="1" dirty="0" err="1">
                  <a:solidFill>
                    <a:schemeClr val="tx1">
                      <a:lumMod val="50000"/>
                    </a:schemeClr>
                  </a:solidFill>
                </a:rPr>
                <a:t>UngNordost</a:t>
              </a:r>
              <a:endParaRPr lang="sv-SE" sz="1600" b="1" dirty="0">
                <a:solidFill>
                  <a:schemeClr val="tx1">
                    <a:lumMod val="50000"/>
                  </a:schemeClr>
                </a:solidFill>
              </a:endParaRPr>
            </a:p>
            <a:p>
              <a:r>
                <a:rPr lang="sv-SE" sz="1600" dirty="0">
                  <a:solidFill>
                    <a:schemeClr val="tx1">
                      <a:lumMod val="50000"/>
                    </a:schemeClr>
                  </a:solidFill>
                </a:rPr>
                <a:t>Samordna stödinsatser </a:t>
              </a:r>
              <a:br>
                <a:rPr lang="sv-SE" sz="1600" dirty="0">
                  <a:solidFill>
                    <a:schemeClr val="tx1">
                      <a:lumMod val="50000"/>
                    </a:schemeClr>
                  </a:solidFill>
                </a:rPr>
              </a:br>
              <a:r>
                <a:rPr lang="sv-SE" sz="1600" dirty="0">
                  <a:solidFill>
                    <a:schemeClr val="tx1">
                      <a:lumMod val="50000"/>
                    </a:schemeClr>
                  </a:solidFill>
                </a:rPr>
                <a:t>- Utsatthet</a:t>
              </a:r>
              <a:br>
                <a:rPr lang="sv-SE" sz="1600" dirty="0">
                  <a:solidFill>
                    <a:schemeClr val="tx1">
                      <a:lumMod val="50000"/>
                    </a:schemeClr>
                  </a:solidFill>
                </a:rPr>
              </a:br>
              <a:r>
                <a:rPr lang="sv-SE" sz="1600" dirty="0">
                  <a:solidFill>
                    <a:schemeClr val="tx1">
                      <a:lumMod val="50000"/>
                    </a:schemeClr>
                  </a:solidFill>
                </a:rPr>
                <a:t>- Kriminalitet</a:t>
              </a:r>
            </a:p>
          </p:txBody>
        </p:sp>
        <p:grpSp>
          <p:nvGrpSpPr>
            <p:cNvPr id="7" name="Grupp 6">
              <a:extLst>
                <a:ext uri="{FF2B5EF4-FFF2-40B4-BE49-F238E27FC236}">
                  <a16:creationId xmlns:a16="http://schemas.microsoft.com/office/drawing/2014/main" id="{323D8644-75C0-BF8A-906E-F093F28F1026}"/>
                </a:ext>
              </a:extLst>
            </p:cNvPr>
            <p:cNvGrpSpPr/>
            <p:nvPr/>
          </p:nvGrpSpPr>
          <p:grpSpPr>
            <a:xfrm>
              <a:off x="3540493" y="2529645"/>
              <a:ext cx="5721956" cy="2456960"/>
              <a:chOff x="3211988" y="2522542"/>
              <a:chExt cx="5721956" cy="2456960"/>
            </a:xfrm>
          </p:grpSpPr>
          <p:pic>
            <p:nvPicPr>
              <p:cNvPr id="10" name="Bild 9" descr="Man med hel fyllning">
                <a:extLst>
                  <a:ext uri="{FF2B5EF4-FFF2-40B4-BE49-F238E27FC236}">
                    <a16:creationId xmlns:a16="http://schemas.microsoft.com/office/drawing/2014/main" id="{8AC8768B-49BB-F5B2-57CE-30FB2BA89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1988" y="2522542"/>
                <a:ext cx="2339709" cy="2440214"/>
              </a:xfrm>
              <a:prstGeom prst="rect">
                <a:avLst/>
              </a:prstGeom>
            </p:spPr>
          </p:pic>
          <p:sp>
            <p:nvSpPr>
              <p:cNvPr id="11" name="textruta 10">
                <a:extLst>
                  <a:ext uri="{FF2B5EF4-FFF2-40B4-BE49-F238E27FC236}">
                    <a16:creationId xmlns:a16="http://schemas.microsoft.com/office/drawing/2014/main" id="{DC1FED4E-AA26-0ED1-605E-776B9FBB3ECB}"/>
                  </a:ext>
                </a:extLst>
              </p:cNvPr>
              <p:cNvSpPr txBox="1"/>
              <p:nvPr/>
            </p:nvSpPr>
            <p:spPr>
              <a:xfrm>
                <a:off x="3983584" y="3183292"/>
                <a:ext cx="787372" cy="230832"/>
              </a:xfrm>
              <a:prstGeom prst="rect">
                <a:avLst/>
              </a:prstGeom>
              <a:noFill/>
            </p:spPr>
            <p:txBody>
              <a:bodyPr wrap="square" rtlCol="0">
                <a:spAutoFit/>
              </a:bodyPr>
              <a:lstStyle/>
              <a:p>
                <a:pPr algn="ctr"/>
                <a:r>
                  <a:rPr lang="sv-SE" sz="900" b="1"/>
                  <a:t>SSPF-tjej</a:t>
                </a:r>
              </a:p>
            </p:txBody>
          </p:sp>
          <p:pic>
            <p:nvPicPr>
              <p:cNvPr id="12" name="Bild 11" descr="Man med hel fyllning">
                <a:extLst>
                  <a:ext uri="{FF2B5EF4-FFF2-40B4-BE49-F238E27FC236}">
                    <a16:creationId xmlns:a16="http://schemas.microsoft.com/office/drawing/2014/main" id="{20C5FEF5-FA73-1E05-890B-A6ECF6A88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6352" y="2527022"/>
                <a:ext cx="2351470" cy="2452480"/>
              </a:xfrm>
              <a:prstGeom prst="rect">
                <a:avLst/>
              </a:prstGeom>
            </p:spPr>
          </p:pic>
          <p:sp>
            <p:nvSpPr>
              <p:cNvPr id="13" name="textruta 12">
                <a:extLst>
                  <a:ext uri="{FF2B5EF4-FFF2-40B4-BE49-F238E27FC236}">
                    <a16:creationId xmlns:a16="http://schemas.microsoft.com/office/drawing/2014/main" id="{EEB571DE-304B-CD1C-8A9D-CB36B3BD066A}"/>
                  </a:ext>
                </a:extLst>
              </p:cNvPr>
              <p:cNvSpPr txBox="1"/>
              <p:nvPr/>
            </p:nvSpPr>
            <p:spPr>
              <a:xfrm>
                <a:off x="5728401" y="3183292"/>
                <a:ext cx="787372" cy="230832"/>
              </a:xfrm>
              <a:prstGeom prst="rect">
                <a:avLst/>
              </a:prstGeom>
              <a:noFill/>
            </p:spPr>
            <p:txBody>
              <a:bodyPr wrap="square" rtlCol="0">
                <a:spAutoFit/>
              </a:bodyPr>
              <a:lstStyle/>
              <a:p>
                <a:pPr algn="ctr"/>
                <a:r>
                  <a:rPr lang="sv-SE" sz="900" b="1"/>
                  <a:t>SIG-tjej</a:t>
                </a:r>
              </a:p>
            </p:txBody>
          </p:sp>
          <p:pic>
            <p:nvPicPr>
              <p:cNvPr id="14" name="Bild 13" descr="Man med hel fyllning">
                <a:extLst>
                  <a:ext uri="{FF2B5EF4-FFF2-40B4-BE49-F238E27FC236}">
                    <a16:creationId xmlns:a16="http://schemas.microsoft.com/office/drawing/2014/main" id="{28F4C9D3-1477-4E9D-39AE-5F1F41E1B8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1497" y="2542039"/>
                <a:ext cx="2422447" cy="2422447"/>
              </a:xfrm>
              <a:prstGeom prst="rect">
                <a:avLst/>
              </a:prstGeom>
            </p:spPr>
          </p:pic>
          <p:sp>
            <p:nvSpPr>
              <p:cNvPr id="15" name="textruta 14">
                <a:extLst>
                  <a:ext uri="{FF2B5EF4-FFF2-40B4-BE49-F238E27FC236}">
                    <a16:creationId xmlns:a16="http://schemas.microsoft.com/office/drawing/2014/main" id="{63FCBB92-EB26-92F3-9288-4FA2643F65BC}"/>
                  </a:ext>
                </a:extLst>
              </p:cNvPr>
              <p:cNvSpPr txBox="1"/>
              <p:nvPr/>
            </p:nvSpPr>
            <p:spPr>
              <a:xfrm>
                <a:off x="7297822" y="3188250"/>
                <a:ext cx="849796" cy="230832"/>
              </a:xfrm>
              <a:prstGeom prst="rect">
                <a:avLst/>
              </a:prstGeom>
              <a:noFill/>
            </p:spPr>
            <p:txBody>
              <a:bodyPr wrap="square" rtlCol="0">
                <a:spAutoFit/>
              </a:bodyPr>
              <a:lstStyle/>
              <a:p>
                <a:pPr algn="ctr"/>
                <a:r>
                  <a:rPr lang="sv-SE" sz="900" b="1"/>
                  <a:t>Barnmorska</a:t>
                </a:r>
                <a:r>
                  <a:rPr lang="sv-SE" sz="900" b="1">
                    <a:solidFill>
                      <a:schemeClr val="bg1"/>
                    </a:solidFill>
                  </a:rPr>
                  <a:t> </a:t>
                </a:r>
              </a:p>
            </p:txBody>
          </p:sp>
        </p:grpSp>
        <p:sp>
          <p:nvSpPr>
            <p:cNvPr id="8" name="textruta 7">
              <a:extLst>
                <a:ext uri="{FF2B5EF4-FFF2-40B4-BE49-F238E27FC236}">
                  <a16:creationId xmlns:a16="http://schemas.microsoft.com/office/drawing/2014/main" id="{397171B8-5D13-B547-2153-2DDD13512618}"/>
                </a:ext>
              </a:extLst>
            </p:cNvPr>
            <p:cNvSpPr txBox="1"/>
            <p:nvPr/>
          </p:nvSpPr>
          <p:spPr>
            <a:xfrm>
              <a:off x="7294982" y="4973558"/>
              <a:ext cx="1888412" cy="933873"/>
            </a:xfrm>
            <a:prstGeom prst="rect">
              <a:avLst/>
            </a:prstGeom>
            <a:noFill/>
          </p:spPr>
          <p:txBody>
            <a:bodyPr wrap="square" rtlCol="0">
              <a:spAutoFit/>
            </a:bodyPr>
            <a:lstStyle/>
            <a:p>
              <a:r>
                <a:rPr lang="sv-SE" sz="1600" b="1" dirty="0">
                  <a:solidFill>
                    <a:schemeClr val="tx1">
                      <a:lumMod val="50000"/>
                    </a:schemeClr>
                  </a:solidFill>
                </a:rPr>
                <a:t>Barnmorska SMC-pilen</a:t>
              </a:r>
            </a:p>
            <a:p>
              <a:r>
                <a:rPr lang="sv-SE" sz="1600" dirty="0">
                  <a:solidFill>
                    <a:schemeClr val="tx1">
                      <a:lumMod val="50000"/>
                    </a:schemeClr>
                  </a:solidFill>
                </a:rPr>
                <a:t>Klinisk behandling och  samtalsstöd sexuell riskutsatthet</a:t>
              </a:r>
            </a:p>
          </p:txBody>
        </p:sp>
        <p:sp>
          <p:nvSpPr>
            <p:cNvPr id="9" name="textruta 8">
              <a:extLst>
                <a:ext uri="{FF2B5EF4-FFF2-40B4-BE49-F238E27FC236}">
                  <a16:creationId xmlns:a16="http://schemas.microsoft.com/office/drawing/2014/main" id="{01041839-68FB-178D-BFDD-DD253842E193}"/>
                </a:ext>
              </a:extLst>
            </p:cNvPr>
            <p:cNvSpPr txBox="1"/>
            <p:nvPr/>
          </p:nvSpPr>
          <p:spPr>
            <a:xfrm>
              <a:off x="5588258" y="4974899"/>
              <a:ext cx="1888412" cy="933873"/>
            </a:xfrm>
            <a:prstGeom prst="rect">
              <a:avLst/>
            </a:prstGeom>
            <a:noFill/>
          </p:spPr>
          <p:txBody>
            <a:bodyPr wrap="square" rtlCol="0">
              <a:spAutoFit/>
            </a:bodyPr>
            <a:lstStyle/>
            <a:p>
              <a:r>
                <a:rPr lang="sv-SE" sz="1600" b="1" dirty="0">
                  <a:solidFill>
                    <a:schemeClr val="tx1">
                      <a:lumMod val="50000"/>
                    </a:schemeClr>
                  </a:solidFill>
                </a:rPr>
                <a:t>SIG-tjej </a:t>
              </a:r>
              <a:r>
                <a:rPr lang="sv-SE" sz="1600" b="1" dirty="0" err="1">
                  <a:solidFill>
                    <a:schemeClr val="tx1">
                      <a:lumMod val="50000"/>
                    </a:schemeClr>
                  </a:solidFill>
                </a:rPr>
                <a:t>UngNordost</a:t>
              </a:r>
              <a:endParaRPr lang="sv-SE" sz="1600" b="1" dirty="0">
                <a:solidFill>
                  <a:schemeClr val="tx1">
                    <a:lumMod val="50000"/>
                  </a:schemeClr>
                </a:solidFill>
              </a:endParaRPr>
            </a:p>
            <a:p>
              <a:r>
                <a:rPr lang="sv-SE" sz="1600" dirty="0">
                  <a:solidFill>
                    <a:schemeClr val="tx1">
                      <a:lumMod val="50000"/>
                    </a:schemeClr>
                  </a:solidFill>
                </a:rPr>
                <a:t>Samordna stödinsatser </a:t>
              </a:r>
              <a:br>
                <a:rPr lang="sv-SE" sz="1600" dirty="0">
                  <a:solidFill>
                    <a:schemeClr val="tx1">
                      <a:lumMod val="50000"/>
                    </a:schemeClr>
                  </a:solidFill>
                </a:rPr>
              </a:br>
              <a:r>
                <a:rPr lang="sv-SE" sz="1600" dirty="0">
                  <a:solidFill>
                    <a:schemeClr val="tx1">
                      <a:lumMod val="50000"/>
                    </a:schemeClr>
                  </a:solidFill>
                </a:rPr>
                <a:t>- Utsatthet</a:t>
              </a:r>
              <a:br>
                <a:rPr lang="sv-SE" sz="1600" dirty="0">
                  <a:solidFill>
                    <a:schemeClr val="tx1">
                      <a:lumMod val="50000"/>
                    </a:schemeClr>
                  </a:solidFill>
                </a:rPr>
              </a:br>
              <a:r>
                <a:rPr lang="sv-SE" sz="1600" dirty="0">
                  <a:solidFill>
                    <a:schemeClr val="tx1">
                      <a:lumMod val="50000"/>
                    </a:schemeClr>
                  </a:solidFill>
                </a:rPr>
                <a:t>- Kriminalitet</a:t>
              </a:r>
            </a:p>
          </p:txBody>
        </p:sp>
      </p:grpSp>
    </p:spTree>
    <p:extLst>
      <p:ext uri="{BB962C8B-B14F-4D97-AF65-F5344CB8AC3E}">
        <p14:creationId xmlns:p14="http://schemas.microsoft.com/office/powerpoint/2010/main" val="205795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ight Triangle 103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itle 3">
            <a:extLst>
              <a:ext uri="{FF2B5EF4-FFF2-40B4-BE49-F238E27FC236}">
                <a16:creationId xmlns:a16="http://schemas.microsoft.com/office/drawing/2014/main" id="{3129A41B-6FAD-8EEE-6CCA-699AC44634A3}"/>
              </a:ext>
            </a:extLst>
          </p:cNvPr>
          <p:cNvSpPr>
            <a:spLocks noGrp="1"/>
          </p:cNvSpPr>
          <p:nvPr>
            <p:ph type="title"/>
          </p:nvPr>
        </p:nvSpPr>
        <p:spPr>
          <a:xfrm>
            <a:off x="5255260" y="1188637"/>
            <a:ext cx="5852711" cy="1597228"/>
          </a:xfrm>
        </p:spPr>
        <p:txBody>
          <a:bodyPr vert="horz" lIns="91440" tIns="45720" rIns="91440" bIns="45720" rtlCol="0" anchor="ctr">
            <a:normAutofit/>
          </a:bodyPr>
          <a:lstStyle/>
          <a:p>
            <a:r>
              <a:rPr lang="en-US" sz="6000" b="1" kern="1200" dirty="0">
                <a:solidFill>
                  <a:schemeClr val="tx1"/>
                </a:solidFill>
                <a:latin typeface="+mj-lt"/>
                <a:ea typeface="+mj-ea"/>
                <a:cs typeface="+mj-cs"/>
              </a:rPr>
              <a:t>SMC </a:t>
            </a:r>
            <a:r>
              <a:rPr lang="en-US" sz="6000" b="1" kern="1200" dirty="0" err="1">
                <a:solidFill>
                  <a:schemeClr val="tx1"/>
                </a:solidFill>
                <a:latin typeface="+mj-lt"/>
                <a:ea typeface="+mj-ea"/>
                <a:cs typeface="+mj-cs"/>
              </a:rPr>
              <a:t>Pilen</a:t>
            </a:r>
            <a:r>
              <a:rPr lang="en-US" sz="6000" b="1" kern="1200" dirty="0">
                <a:solidFill>
                  <a:schemeClr val="tx1"/>
                </a:solidFill>
                <a:latin typeface="+mj-lt"/>
                <a:ea typeface="+mj-ea"/>
                <a:cs typeface="+mj-cs"/>
              </a:rPr>
              <a:t> </a:t>
            </a:r>
          </a:p>
        </p:txBody>
      </p:sp>
      <p:pic>
        <p:nvPicPr>
          <p:cNvPr id="5" name="Platshållare för bild 4" descr="En bild som visar Karmin">
            <a:extLst>
              <a:ext uri="{FF2B5EF4-FFF2-40B4-BE49-F238E27FC236}">
                <a16:creationId xmlns:a16="http://schemas.microsoft.com/office/drawing/2014/main" id="{31199DA7-F179-16FF-A7FC-A42BE3BE4062}"/>
              </a:ext>
            </a:extLst>
          </p:cNvPr>
          <p:cNvPicPr>
            <a:picLocks noGrp="1" noChangeAspect="1"/>
          </p:cNvPicPr>
          <p:nvPr>
            <p:ph type="pic" sz="quarter" idx="17"/>
          </p:nvPr>
        </p:nvPicPr>
        <p:blipFill rotWithShape="1">
          <a:blip r:embed="rId2">
            <a:extLst>
              <a:ext uri="{837473B0-CC2E-450A-ABE3-18F120FF3D39}">
                <a1611:picAttrSrcUrl xmlns:a1611="http://schemas.microsoft.com/office/drawing/2016/11/main" r:id="rId3"/>
              </a:ext>
            </a:extLst>
          </a:blip>
          <a:srcRect l="23950" r="13443" b="2"/>
          <a:stretch/>
        </p:blipFill>
        <p:spPr>
          <a:xfrm>
            <a:off x="1123357" y="1583696"/>
            <a:ext cx="3533985" cy="3767770"/>
          </a:xfrm>
          <a:prstGeom prst="rect">
            <a:avLst/>
          </a:prstGeom>
          <a:noFill/>
        </p:spPr>
      </p:pic>
      <p:sp>
        <p:nvSpPr>
          <p:cNvPr id="1031" name="Content Placeholder 2">
            <a:extLst>
              <a:ext uri="{FF2B5EF4-FFF2-40B4-BE49-F238E27FC236}">
                <a16:creationId xmlns:a16="http://schemas.microsoft.com/office/drawing/2014/main" id="{B2740766-D7A2-32F5-29E1-22C8AEB7C758}"/>
              </a:ext>
            </a:extLst>
          </p:cNvPr>
          <p:cNvSpPr>
            <a:spLocks noGrp="1"/>
          </p:cNvSpPr>
          <p:nvPr>
            <p:ph sz="quarter" idx="12"/>
          </p:nvPr>
        </p:nvSpPr>
        <p:spPr>
          <a:xfrm>
            <a:off x="5227060" y="2631565"/>
            <a:ext cx="4428236" cy="2940611"/>
          </a:xfrm>
        </p:spPr>
        <p:txBody>
          <a:bodyPr vert="horz" lIns="91440" tIns="45720" rIns="91440" bIns="45720" rtlCol="0" anchor="t">
            <a:normAutofit lnSpcReduction="10000"/>
          </a:bodyPr>
          <a:lstStyle/>
          <a:p>
            <a:pPr indent="-228600"/>
            <a:r>
              <a:rPr lang="en-US" dirty="0" err="1"/>
              <a:t>Specialiserad</a:t>
            </a:r>
            <a:r>
              <a:rPr lang="en-US" dirty="0"/>
              <a:t> </a:t>
            </a:r>
            <a:r>
              <a:rPr lang="en-US" dirty="0" err="1"/>
              <a:t>lågtröskelenhet</a:t>
            </a:r>
            <a:r>
              <a:rPr lang="en-US" dirty="0"/>
              <a:t> för </a:t>
            </a:r>
            <a:r>
              <a:rPr lang="en-US" dirty="0" err="1"/>
              <a:t>sexuellt</a:t>
            </a:r>
            <a:r>
              <a:rPr lang="en-US" dirty="0"/>
              <a:t> </a:t>
            </a:r>
            <a:r>
              <a:rPr lang="en-US" dirty="0" err="1"/>
              <a:t>riskutsatta</a:t>
            </a:r>
            <a:r>
              <a:rPr lang="en-US" dirty="0"/>
              <a:t> </a:t>
            </a:r>
            <a:r>
              <a:rPr lang="en-US" dirty="0" err="1"/>
              <a:t>personer</a:t>
            </a:r>
            <a:r>
              <a:rPr lang="en-US" dirty="0"/>
              <a:t> </a:t>
            </a:r>
            <a:r>
              <a:rPr lang="en-US" dirty="0" err="1"/>
              <a:t>från</a:t>
            </a:r>
            <a:r>
              <a:rPr lang="en-US" dirty="0"/>
              <a:t> 13 </a:t>
            </a:r>
            <a:r>
              <a:rPr lang="en-US" dirty="0" err="1"/>
              <a:t>år</a:t>
            </a:r>
            <a:r>
              <a:rPr lang="en-US" dirty="0"/>
              <a:t> med </a:t>
            </a:r>
            <a:r>
              <a:rPr lang="en-US" dirty="0" err="1"/>
              <a:t>erfarenhet</a:t>
            </a:r>
            <a:r>
              <a:rPr lang="en-US" dirty="0"/>
              <a:t> av </a:t>
            </a:r>
            <a:r>
              <a:rPr lang="en-US" dirty="0" err="1"/>
              <a:t>sexuellt</a:t>
            </a:r>
            <a:r>
              <a:rPr lang="en-US" dirty="0"/>
              <a:t> </a:t>
            </a:r>
            <a:r>
              <a:rPr lang="en-US" dirty="0" err="1"/>
              <a:t>våld</a:t>
            </a:r>
            <a:endParaRPr lang="en-US" dirty="0"/>
          </a:p>
          <a:p>
            <a:pPr indent="-228600"/>
            <a:r>
              <a:rPr lang="en-US" dirty="0" err="1"/>
              <a:t>Barnmorskor</a:t>
            </a:r>
            <a:r>
              <a:rPr lang="en-US" dirty="0"/>
              <a:t> med </a:t>
            </a:r>
            <a:r>
              <a:rPr lang="en-US" dirty="0" err="1"/>
              <a:t>utbildning</a:t>
            </a:r>
            <a:r>
              <a:rPr lang="en-US" dirty="0"/>
              <a:t> </a:t>
            </a:r>
            <a:r>
              <a:rPr lang="en-US" dirty="0" err="1"/>
              <a:t>inom</a:t>
            </a:r>
            <a:r>
              <a:rPr lang="en-US" dirty="0"/>
              <a:t> </a:t>
            </a:r>
            <a:r>
              <a:rPr lang="en-US" dirty="0" err="1"/>
              <a:t>psykoterapi</a:t>
            </a:r>
            <a:r>
              <a:rPr lang="en-US" dirty="0"/>
              <a:t>, </a:t>
            </a:r>
            <a:r>
              <a:rPr lang="en-US" dirty="0" err="1"/>
              <a:t>sexologi</a:t>
            </a:r>
            <a:r>
              <a:rPr lang="en-US" dirty="0"/>
              <a:t>, trauma </a:t>
            </a:r>
          </a:p>
          <a:p>
            <a:pPr indent="-228600"/>
            <a:r>
              <a:rPr lang="en-US" dirty="0" err="1"/>
              <a:t>Regionalt</a:t>
            </a:r>
            <a:r>
              <a:rPr lang="en-US" dirty="0"/>
              <a:t> </a:t>
            </a:r>
            <a:r>
              <a:rPr lang="en-US" dirty="0" err="1"/>
              <a:t>uppdrag</a:t>
            </a:r>
            <a:r>
              <a:rPr lang="en-US" dirty="0"/>
              <a:t> </a:t>
            </a:r>
          </a:p>
          <a:p>
            <a:pPr indent="-228600"/>
            <a:endParaRPr lang="en-US" sz="2000" dirty="0"/>
          </a:p>
        </p:txBody>
      </p:sp>
    </p:spTree>
    <p:extLst>
      <p:ext uri="{BB962C8B-B14F-4D97-AF65-F5344CB8AC3E}">
        <p14:creationId xmlns:p14="http://schemas.microsoft.com/office/powerpoint/2010/main" val="27498158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4EE8FA-6213-AAD9-4350-0E34B2CD6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913825"/>
            <a:ext cx="6298407" cy="5405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C8191609-AB3F-0727-6CC0-DD3341CE7F5E}"/>
              </a:ext>
            </a:extLst>
          </p:cNvPr>
          <p:cNvSpPr txBox="1"/>
          <p:nvPr/>
        </p:nvSpPr>
        <p:spPr>
          <a:xfrm>
            <a:off x="815414" y="260648"/>
            <a:ext cx="10221373" cy="646331"/>
          </a:xfrm>
          <a:prstGeom prst="rect">
            <a:avLst/>
          </a:prstGeom>
          <a:noFill/>
        </p:spPr>
        <p:txBody>
          <a:bodyPr wrap="square">
            <a:spAutoFit/>
          </a:bodyPr>
          <a:lstStyle/>
          <a:p>
            <a:pPr algn="ctr"/>
            <a:r>
              <a:rPr lang="sv-SE" sz="2133" b="1" dirty="0">
                <a:solidFill>
                  <a:srgbClr val="3C3C3C"/>
                </a:solidFill>
                <a:latin typeface="Arial Narrow" panose="020B0606020202030204" pitchFamily="34" charset="0"/>
              </a:rPr>
              <a:t>Anmälda våldtäkter                         	                  </a:t>
            </a:r>
            <a:r>
              <a:rPr lang="sv-SE" sz="3600" b="1" dirty="0">
                <a:solidFill>
                  <a:srgbClr val="3C3C3C"/>
                </a:solidFill>
                <a:latin typeface="+mj-lt"/>
              </a:rPr>
              <a:t>Sexuellt våld ökar</a:t>
            </a:r>
          </a:p>
        </p:txBody>
      </p:sp>
      <p:sp>
        <p:nvSpPr>
          <p:cNvPr id="7" name="textruta 6">
            <a:extLst>
              <a:ext uri="{FF2B5EF4-FFF2-40B4-BE49-F238E27FC236}">
                <a16:creationId xmlns:a16="http://schemas.microsoft.com/office/drawing/2014/main" id="{AA1B4C04-F2C4-10FD-1B26-3869E866306B}"/>
              </a:ext>
            </a:extLst>
          </p:cNvPr>
          <p:cNvSpPr txBox="1"/>
          <p:nvPr/>
        </p:nvSpPr>
        <p:spPr>
          <a:xfrm>
            <a:off x="6672064" y="1220755"/>
            <a:ext cx="5088565" cy="1569660"/>
          </a:xfrm>
          <a:prstGeom prst="rect">
            <a:avLst/>
          </a:prstGeom>
          <a:noFill/>
        </p:spPr>
        <p:txBody>
          <a:bodyPr wrap="square">
            <a:spAutoFit/>
          </a:bodyPr>
          <a:lstStyle/>
          <a:p>
            <a:pPr algn="l"/>
            <a:r>
              <a:rPr lang="sv-SE" sz="2400" b="1" dirty="0">
                <a:solidFill>
                  <a:srgbClr val="3C3C3C"/>
                </a:solidFill>
              </a:rPr>
              <a:t>Våldtäkt mot barn</a:t>
            </a:r>
          </a:p>
          <a:p>
            <a:pPr algn="l"/>
            <a:r>
              <a:rPr lang="sv-SE" sz="2400" dirty="0">
                <a:solidFill>
                  <a:srgbClr val="3B3B3B"/>
                </a:solidFill>
              </a:rPr>
              <a:t>41% våldtäkter mot barn (0–17 år). </a:t>
            </a:r>
            <a:br>
              <a:rPr lang="sv-SE" sz="2400" dirty="0">
                <a:solidFill>
                  <a:srgbClr val="3B3B3B"/>
                </a:solidFill>
              </a:rPr>
            </a:br>
            <a:r>
              <a:rPr lang="sv-SE" sz="2400" dirty="0">
                <a:solidFill>
                  <a:srgbClr val="3B3B3B"/>
                </a:solidFill>
              </a:rPr>
              <a:t>21 % ökning jämfört med 2014. </a:t>
            </a:r>
            <a:br>
              <a:rPr lang="sv-SE" sz="2400" dirty="0">
                <a:solidFill>
                  <a:srgbClr val="3B3B3B"/>
                </a:solidFill>
              </a:rPr>
            </a:br>
            <a:endParaRPr lang="sv-SE" sz="2400" dirty="0">
              <a:solidFill>
                <a:srgbClr val="3B3B3B"/>
              </a:solidFill>
            </a:endParaRPr>
          </a:p>
        </p:txBody>
      </p:sp>
      <p:sp>
        <p:nvSpPr>
          <p:cNvPr id="8" name="Platshållare för innehåll 11">
            <a:extLst>
              <a:ext uri="{FF2B5EF4-FFF2-40B4-BE49-F238E27FC236}">
                <a16:creationId xmlns:a16="http://schemas.microsoft.com/office/drawing/2014/main" id="{C8130C1E-03A1-8F9A-F6F0-2060DB7761EF}"/>
              </a:ext>
            </a:extLst>
          </p:cNvPr>
          <p:cNvSpPr txBox="1">
            <a:spLocks/>
          </p:cNvSpPr>
          <p:nvPr/>
        </p:nvSpPr>
        <p:spPr>
          <a:xfrm>
            <a:off x="6672065" y="3031755"/>
            <a:ext cx="5184576" cy="3287854"/>
          </a:xfrm>
          <a:prstGeom prst="rect">
            <a:avLst/>
          </a:prstGeom>
        </p:spPr>
        <p:txBody>
          <a:bodyPr>
            <a:normAutofit/>
          </a:bodyPr>
          <a:lstStyle>
            <a:lvl1pPr marL="180000" indent="-180000" algn="l" defTabSz="457200" rtl="0" eaLnBrk="1" fontAlgn="base" hangingPunct="1">
              <a:lnSpc>
                <a:spcPct val="110000"/>
              </a:lnSpc>
              <a:spcBef>
                <a:spcPts val="800"/>
              </a:spcBef>
              <a:spcAft>
                <a:spcPct val="0"/>
              </a:spcAft>
              <a:buFont typeface="Arial" charset="0"/>
              <a:buChar char="•"/>
              <a:defRPr lang="sv-SE" sz="1800" kern="1200" dirty="0" smtClean="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1pPr>
            <a:lvl2pPr marL="501750" indent="-285750" algn="l" defTabSz="457200" rtl="0" eaLnBrk="1" fontAlgn="base" hangingPunct="1">
              <a:lnSpc>
                <a:spcPct val="100000"/>
              </a:lnSpc>
              <a:spcBef>
                <a:spcPts val="20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ＭＳ Ｐゴシック" pitchFamily="-65" charset="-128"/>
                <a:cs typeface="Arial" panose="020B0604020202020204" pitchFamily="34" charset="0"/>
              </a:defRPr>
            </a:lvl2pPr>
            <a:lvl3pPr marL="717750" indent="-285750" algn="l" defTabSz="457200" rtl="0" eaLnBrk="1" fontAlgn="base" hangingPunct="1">
              <a:spcBef>
                <a:spcPts val="0"/>
              </a:spcBef>
              <a:spcAft>
                <a:spcPts val="300"/>
              </a:spcAft>
              <a:buFont typeface="Wingdings" panose="05000000000000000000" pitchFamily="2" charset="2"/>
              <a:buChar char="§"/>
              <a:defRPr lang="sv-SE" sz="1600" kern="1200" dirty="0" smtClean="0">
                <a:solidFill>
                  <a:schemeClr val="tx1">
                    <a:lumMod val="75000"/>
                    <a:lumOff val="25000"/>
                  </a:schemeClr>
                </a:solidFill>
                <a:latin typeface="Arial" panose="020B0604020202020204" pitchFamily="34" charset="0"/>
                <a:ea typeface="ＭＳ Ｐゴシック" charset="0"/>
                <a:cs typeface="Arial" panose="020B0604020202020204" pitchFamily="34" charset="0"/>
              </a:defRPr>
            </a:lvl3pPr>
            <a:lvl4pPr marL="933750" indent="-285750" algn="l" defTabSz="457200" rtl="0" eaLnBrk="1" fontAlgn="base" hangingPunct="1">
              <a:spcBef>
                <a:spcPts val="0"/>
              </a:spcBef>
              <a:spcAft>
                <a:spcPts val="300"/>
              </a:spcAft>
              <a:buFont typeface="Arial" panose="020B0604020202020204" pitchFamily="34" charset="0"/>
              <a:buChar char="•"/>
              <a:defRPr lang="sv-SE" sz="1600" kern="1200" baseline="0" dirty="0" smtClean="0">
                <a:solidFill>
                  <a:schemeClr val="tx1">
                    <a:lumMod val="75000"/>
                    <a:lumOff val="25000"/>
                  </a:schemeClr>
                </a:solidFill>
                <a:latin typeface="Arial" panose="020B0604020202020204" pitchFamily="34" charset="0"/>
                <a:ea typeface="Helvetica" charset="0"/>
                <a:cs typeface="Arial" panose="020B0604020202020204" pitchFamily="34" charset="0"/>
              </a:defRPr>
            </a:lvl4pPr>
            <a:lvl5pPr marL="1149750" indent="-285750" algn="l" defTabSz="457200" rtl="0" eaLnBrk="1" fontAlgn="base" hangingPunct="1">
              <a:spcBef>
                <a:spcPts val="0"/>
              </a:spcBef>
              <a:spcAft>
                <a:spcPct val="0"/>
              </a:spcAft>
              <a:buFont typeface="Arial" panose="020B0604020202020204" pitchFamily="34" charset="0"/>
              <a:buChar char="–"/>
              <a:defRPr lang="sv-SE" sz="1600" kern="1200" dirty="0">
                <a:solidFill>
                  <a:schemeClr val="tx1">
                    <a:lumMod val="75000"/>
                    <a:lumOff val="25000"/>
                  </a:schemeClr>
                </a:solidFill>
                <a:latin typeface="Arial" panose="020B0604020202020204" pitchFamily="34" charset="0"/>
                <a:ea typeface="Helvetica" charset="0"/>
                <a:cs typeface="Arial" panose="020B0604020202020204" pitchFamily="34" charset="0"/>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400" b="1" dirty="0">
                <a:solidFill>
                  <a:srgbClr val="040C28"/>
                </a:solidFill>
                <a:latin typeface="+mn-lt"/>
              </a:rPr>
              <a:t>Digitala övergrepp ökar</a:t>
            </a:r>
            <a:br>
              <a:rPr lang="sv-SE" sz="2400" dirty="0">
                <a:solidFill>
                  <a:srgbClr val="202124"/>
                </a:solidFill>
                <a:latin typeface="+mn-lt"/>
              </a:rPr>
            </a:br>
            <a:r>
              <a:rPr lang="sv-SE" sz="2400" dirty="0">
                <a:solidFill>
                  <a:srgbClr val="202124"/>
                </a:solidFill>
                <a:latin typeface="+mn-lt"/>
              </a:rPr>
              <a:t>Okända vuxna ökat från 6,3 % 2016 till 12,2 % 2022.</a:t>
            </a:r>
            <a:br>
              <a:rPr lang="sv-SE" sz="2400" dirty="0">
                <a:solidFill>
                  <a:srgbClr val="202124"/>
                </a:solidFill>
                <a:latin typeface="+mn-lt"/>
              </a:rPr>
            </a:br>
            <a:r>
              <a:rPr lang="sv-SE" sz="2400" dirty="0">
                <a:solidFill>
                  <a:srgbClr val="202124"/>
                </a:solidFill>
                <a:latin typeface="+mn-lt"/>
              </a:rPr>
              <a:t>Jämnåriga ökat från 15,4 % 2016 till 21,3 % 2022. </a:t>
            </a:r>
            <a:br>
              <a:rPr lang="sv-SE" sz="2400" dirty="0">
                <a:solidFill>
                  <a:srgbClr val="202124"/>
                </a:solidFill>
                <a:latin typeface="+mn-lt"/>
              </a:rPr>
            </a:br>
            <a:br>
              <a:rPr lang="sv-SE" sz="2400" dirty="0">
                <a:solidFill>
                  <a:srgbClr val="202124"/>
                </a:solidFill>
                <a:latin typeface="+mn-lt"/>
              </a:rPr>
            </a:br>
            <a:endParaRPr lang="sv-SE" sz="2400" dirty="0">
              <a:solidFill>
                <a:srgbClr val="202124"/>
              </a:solidFill>
              <a:latin typeface="+mn-lt"/>
            </a:endParaRPr>
          </a:p>
          <a:p>
            <a:pPr marL="0" indent="0">
              <a:buNone/>
            </a:pPr>
            <a:r>
              <a:rPr lang="sv-SE" sz="1467" dirty="0">
                <a:solidFill>
                  <a:schemeClr val="bg2">
                    <a:lumMod val="50000"/>
                  </a:schemeClr>
                </a:solidFill>
                <a:latin typeface="+mn-lt"/>
              </a:rPr>
              <a:t>BRÅ (2024), Våld mot barn 2022 – en nationell kartläggning</a:t>
            </a:r>
          </a:p>
        </p:txBody>
      </p:sp>
    </p:spTree>
    <p:extLst>
      <p:ext uri="{BB962C8B-B14F-4D97-AF65-F5344CB8AC3E}">
        <p14:creationId xmlns:p14="http://schemas.microsoft.com/office/powerpoint/2010/main" val="34983115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8B636FCF-D014-F055-128E-5CA9504C0036}"/>
              </a:ext>
            </a:extLst>
          </p:cNvPr>
          <p:cNvSpPr>
            <a:spLocks noGrp="1"/>
          </p:cNvSpPr>
          <p:nvPr>
            <p:ph sz="quarter" idx="12"/>
          </p:nvPr>
        </p:nvSpPr>
        <p:spPr>
          <a:xfrm>
            <a:off x="829938" y="1696025"/>
            <a:ext cx="5099079" cy="3676076"/>
          </a:xfrm>
        </p:spPr>
        <p:txBody>
          <a:bodyPr>
            <a:normAutofit/>
          </a:bodyPr>
          <a:lstStyle/>
          <a:p>
            <a:r>
              <a:rPr lang="sv-SE" sz="2800" dirty="0">
                <a:latin typeface="Verdana" panose="020B0604030504040204" pitchFamily="34" charset="0"/>
                <a:ea typeface="Verdana" panose="020B0604030504040204" pitchFamily="34" charset="0"/>
              </a:rPr>
              <a:t>Barn och unga </a:t>
            </a:r>
          </a:p>
          <a:p>
            <a:r>
              <a:rPr lang="sv-SE" sz="2800" dirty="0">
                <a:latin typeface="Verdana" panose="020B0604030504040204" pitchFamily="34" charset="0"/>
                <a:ea typeface="Verdana" panose="020B0604030504040204" pitchFamily="34" charset="0"/>
              </a:rPr>
              <a:t>Flickor och kvinnor</a:t>
            </a:r>
          </a:p>
          <a:p>
            <a:r>
              <a:rPr lang="sv-SE" sz="2800" dirty="0">
                <a:latin typeface="Verdana" panose="020B0604030504040204" pitchFamily="34" charset="0"/>
                <a:ea typeface="Verdana" panose="020B0604030504040204" pitchFamily="34" charset="0"/>
              </a:rPr>
              <a:t>HBTQI+ personer</a:t>
            </a:r>
            <a:br>
              <a:rPr lang="sv-SE" sz="2800" dirty="0">
                <a:latin typeface="Verdana" panose="020B0604030504040204" pitchFamily="34" charset="0"/>
                <a:ea typeface="Verdana" panose="020B0604030504040204" pitchFamily="34" charset="0"/>
              </a:rPr>
            </a:br>
            <a:endParaRPr lang="sv-SE" sz="2800" dirty="0">
              <a:latin typeface="Verdana" panose="020B0604030504040204" pitchFamily="34" charset="0"/>
              <a:ea typeface="Verdana" panose="020B0604030504040204" pitchFamily="34" charset="0"/>
            </a:endParaRPr>
          </a:p>
          <a:p>
            <a:pPr marL="0" indent="0">
              <a:buNone/>
            </a:pPr>
            <a:endParaRPr lang="en-GB" dirty="0">
              <a:ea typeface="Verdana" panose="020B0604030504040204" pitchFamily="34" charset="0"/>
            </a:endParaRPr>
          </a:p>
          <a:p>
            <a:pPr marL="0" indent="0">
              <a:buNone/>
            </a:pPr>
            <a:endParaRPr lang="en-GB" sz="1400" dirty="0">
              <a:ea typeface="Verdana" panose="020B0604030504040204" pitchFamily="34" charset="0"/>
            </a:endParaRPr>
          </a:p>
          <a:p>
            <a:endParaRPr lang="sv-SE" dirty="0"/>
          </a:p>
        </p:txBody>
      </p:sp>
      <p:sp>
        <p:nvSpPr>
          <p:cNvPr id="4" name="Rubrik 3">
            <a:extLst>
              <a:ext uri="{FF2B5EF4-FFF2-40B4-BE49-F238E27FC236}">
                <a16:creationId xmlns:a16="http://schemas.microsoft.com/office/drawing/2014/main" id="{52898C84-0CF4-FA2F-1E12-91EDD8899815}"/>
              </a:ext>
            </a:extLst>
          </p:cNvPr>
          <p:cNvSpPr>
            <a:spLocks noGrp="1"/>
          </p:cNvSpPr>
          <p:nvPr>
            <p:ph type="title"/>
          </p:nvPr>
        </p:nvSpPr>
        <p:spPr>
          <a:xfrm>
            <a:off x="875100" y="367591"/>
            <a:ext cx="10441800" cy="759209"/>
          </a:xfrm>
        </p:spPr>
        <p:txBody>
          <a:bodyPr>
            <a:normAutofit fontScale="90000"/>
          </a:bodyPr>
          <a:lstStyle/>
          <a:p>
            <a:pPr algn="ctr"/>
            <a:r>
              <a:rPr lang="sv-SE" sz="4400" b="1" dirty="0"/>
              <a:t>Sexuellt riskutsatta</a:t>
            </a:r>
            <a:br>
              <a:rPr lang="sv-SE" sz="4400" b="1" dirty="0"/>
            </a:br>
            <a:br>
              <a:rPr lang="sv-SE" dirty="0"/>
            </a:br>
            <a:endParaRPr lang="sv-SE" dirty="0"/>
          </a:p>
        </p:txBody>
      </p:sp>
      <p:sp>
        <p:nvSpPr>
          <p:cNvPr id="8" name="Pratbubbla: rektangel 7">
            <a:extLst>
              <a:ext uri="{FF2B5EF4-FFF2-40B4-BE49-F238E27FC236}">
                <a16:creationId xmlns:a16="http://schemas.microsoft.com/office/drawing/2014/main" id="{2E29B87F-F9BE-623E-80C1-79E5214F1876}"/>
              </a:ext>
            </a:extLst>
          </p:cNvPr>
          <p:cNvSpPr/>
          <p:nvPr/>
        </p:nvSpPr>
        <p:spPr>
          <a:xfrm>
            <a:off x="6050838" y="1439082"/>
            <a:ext cx="5266062" cy="3933019"/>
          </a:xfrm>
          <a:prstGeom prst="wedgeRect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sz="2533" b="1" dirty="0">
                <a:solidFill>
                  <a:schemeClr val="tx1"/>
                </a:solidFill>
                <a:latin typeface="Verdana" panose="020B0604030504040204" pitchFamily="34" charset="0"/>
                <a:ea typeface="Verdana" panose="020B0604030504040204" pitchFamily="34" charset="0"/>
              </a:rPr>
              <a:t>Sårbarhets och riskfaktorer</a:t>
            </a:r>
            <a:br>
              <a:rPr lang="sv-SE" sz="2533" b="1" dirty="0">
                <a:solidFill>
                  <a:schemeClr val="tx1"/>
                </a:solidFill>
                <a:latin typeface="Verdana" panose="020B0604030504040204" pitchFamily="34" charset="0"/>
                <a:ea typeface="Verdana" panose="020B0604030504040204" pitchFamily="34" charset="0"/>
              </a:rPr>
            </a:br>
            <a:endParaRPr lang="sv-SE" sz="2533" b="1"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Våld, Övergrepp, Omsorgssvikt</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Mobbning </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Omhändertagande inom socialomsorg</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Hemlöshet, Funktionsnedsättning </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Psykiatrisk samsjuklighet</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Substansberoende </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Socioekonomisk utsatthet </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Kopplingar till kriminella miljöer, nätverk</a:t>
            </a:r>
          </a:p>
          <a:p>
            <a:pPr marL="285750" indent="-285750">
              <a:buFont typeface="Arial" panose="020B0604020202020204" pitchFamily="34" charset="0"/>
              <a:buChar char="•"/>
            </a:pPr>
            <a:r>
              <a:rPr lang="sv-SE" sz="1800" dirty="0">
                <a:solidFill>
                  <a:schemeClr val="tx1"/>
                </a:solidFill>
                <a:latin typeface="Verdana" panose="020B0604030504040204" pitchFamily="34" charset="0"/>
                <a:ea typeface="Verdana" panose="020B0604030504040204" pitchFamily="34" charset="0"/>
              </a:rPr>
              <a:t>Migration, Heder</a:t>
            </a:r>
            <a:endParaRPr lang="sv-SE" sz="1800" dirty="0">
              <a:solidFill>
                <a:schemeClr val="tx1"/>
              </a:solidFill>
            </a:endParaRPr>
          </a:p>
        </p:txBody>
      </p:sp>
      <p:sp>
        <p:nvSpPr>
          <p:cNvPr id="9" name="textruta 8">
            <a:extLst>
              <a:ext uri="{FF2B5EF4-FFF2-40B4-BE49-F238E27FC236}">
                <a16:creationId xmlns:a16="http://schemas.microsoft.com/office/drawing/2014/main" id="{78218A29-CD7F-9883-8E35-3FFB2EAA282D}"/>
              </a:ext>
            </a:extLst>
          </p:cNvPr>
          <p:cNvSpPr txBox="1"/>
          <p:nvPr/>
        </p:nvSpPr>
        <p:spPr>
          <a:xfrm>
            <a:off x="1229796" y="6072032"/>
            <a:ext cx="9398442" cy="553998"/>
          </a:xfrm>
          <a:prstGeom prst="rect">
            <a:avLst/>
          </a:prstGeom>
          <a:noFill/>
        </p:spPr>
        <p:txBody>
          <a:bodyPr wrap="square" rtlCol="0">
            <a:spAutoFit/>
          </a:bodyPr>
          <a:lstStyle/>
          <a:p>
            <a:r>
              <a:rPr lang="sv-SE" sz="1000" dirty="0">
                <a:solidFill>
                  <a:schemeClr val="bg2">
                    <a:lumMod val="50000"/>
                  </a:schemeClr>
                </a:solidFill>
              </a:rPr>
              <a:t>Ref: BRÅ, 2024; Svedin et.al, 2021; Våld mot barn 2022; WHO, 2024, </a:t>
            </a:r>
            <a:r>
              <a:rPr lang="en-US"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Bounds, et.al 2015; </a:t>
            </a:r>
            <a:r>
              <a:rPr lang="en-US" sz="1000" kern="0" dirty="0" err="1">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Fedina</a:t>
            </a:r>
            <a:r>
              <a:rPr lang="en-US"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et.al, 2016; </a:t>
            </a:r>
            <a:r>
              <a:rPr lang="sv-SE" sz="1000" kern="0" dirty="0" err="1">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Greenbaum</a:t>
            </a:r>
            <a:r>
              <a:rPr lang="sv-SE"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&amp; Crawford-</a:t>
            </a:r>
            <a:r>
              <a:rPr lang="sv-SE" sz="1000" kern="0" dirty="0" err="1">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Jakubiak</a:t>
            </a:r>
            <a:r>
              <a:rPr lang="sv-SE"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2015; Varma et.al, 2015; Greenbaum, et.al, 2018; Colangelo &amp; Keefe-Cooperman, 2012; Wilson &amp; </a:t>
            </a:r>
            <a:r>
              <a:rPr lang="en-US" sz="1000" kern="0" dirty="0" err="1">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Widom</a:t>
            </a:r>
            <a:r>
              <a:rPr lang="en-US"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2010; Cyders et.al, 2021; </a:t>
            </a:r>
            <a:r>
              <a:rPr lang="en-US" sz="1000" kern="0" dirty="0" err="1">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Ijadi-Maghsoodi</a:t>
            </a:r>
            <a:r>
              <a:rPr lang="en-US"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et.al, 2016; </a:t>
            </a:r>
            <a:r>
              <a:rPr lang="sv-SE"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Jämställdhetsmyndigheten, 2024; </a:t>
            </a:r>
            <a:r>
              <a:rPr lang="en-US" sz="1000" kern="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Quinn, et.al, 2019</a:t>
            </a:r>
            <a:endParaRPr lang="sv-SE" sz="1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9760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C2D2E9-EC6C-337B-007C-E0D91ABC17B0}"/>
              </a:ext>
            </a:extLst>
          </p:cNvPr>
          <p:cNvSpPr>
            <a:spLocks noGrp="1"/>
          </p:cNvSpPr>
          <p:nvPr>
            <p:ph type="title"/>
          </p:nvPr>
        </p:nvSpPr>
        <p:spPr>
          <a:xfrm>
            <a:off x="436881" y="279530"/>
            <a:ext cx="9441486" cy="759209"/>
          </a:xfrm>
        </p:spPr>
        <p:txBody>
          <a:bodyPr/>
          <a:lstStyle/>
          <a:p>
            <a:r>
              <a:rPr lang="sv-SE" sz="3600" dirty="0"/>
              <a:t>			        </a:t>
            </a:r>
            <a:r>
              <a:rPr lang="sv-SE" sz="4000" b="1" dirty="0"/>
              <a:t>Komplex problematik </a:t>
            </a:r>
          </a:p>
        </p:txBody>
      </p:sp>
      <p:graphicFrame>
        <p:nvGraphicFramePr>
          <p:cNvPr id="9" name="Platshållare för innehåll 8">
            <a:extLst>
              <a:ext uri="{FF2B5EF4-FFF2-40B4-BE49-F238E27FC236}">
                <a16:creationId xmlns:a16="http://schemas.microsoft.com/office/drawing/2014/main" id="{7F13C2E3-C3F7-8E36-E950-165B0CBECD01}"/>
              </a:ext>
            </a:extLst>
          </p:cNvPr>
          <p:cNvGraphicFramePr>
            <a:graphicFrameLocks noGrp="1"/>
          </p:cNvGraphicFramePr>
          <p:nvPr>
            <p:ph sz="quarter" idx="12"/>
            <p:extLst>
              <p:ext uri="{D42A27DB-BD31-4B8C-83A1-F6EECF244321}">
                <p14:modId xmlns:p14="http://schemas.microsoft.com/office/powerpoint/2010/main" val="2066022007"/>
              </p:ext>
            </p:extLst>
          </p:nvPr>
        </p:nvGraphicFramePr>
        <p:xfrm>
          <a:off x="436881" y="1128840"/>
          <a:ext cx="10810240" cy="5191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0548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ubrik 2">
            <a:extLst>
              <a:ext uri="{FF2B5EF4-FFF2-40B4-BE49-F238E27FC236}">
                <a16:creationId xmlns:a16="http://schemas.microsoft.com/office/drawing/2014/main" id="{D1009B4F-6F33-5175-B92A-FFC69033C9FC}"/>
              </a:ext>
            </a:extLst>
          </p:cNvPr>
          <p:cNvSpPr>
            <a:spLocks noGrp="1"/>
          </p:cNvSpPr>
          <p:nvPr>
            <p:ph type="title"/>
          </p:nvPr>
        </p:nvSpPr>
        <p:spPr>
          <a:xfrm>
            <a:off x="1051309" y="333375"/>
            <a:ext cx="9931016" cy="1322887"/>
          </a:xfrm>
        </p:spPr>
        <p:txBody>
          <a:bodyPr vert="horz" lIns="91440" tIns="45720" rIns="91440" bIns="45720" rtlCol="0" anchor="ctr">
            <a:normAutofit/>
          </a:bodyPr>
          <a:lstStyle/>
          <a:p>
            <a:r>
              <a:rPr lang="en-US" b="1" kern="1200" dirty="0" err="1">
                <a:solidFill>
                  <a:schemeClr val="tx1"/>
                </a:solidFill>
                <a:latin typeface="+mj-lt"/>
                <a:ea typeface="+mj-ea"/>
                <a:cs typeface="+mj-cs"/>
              </a:rPr>
              <a:t>Kliniska</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erfarenheter</a:t>
            </a:r>
            <a:r>
              <a:rPr lang="en-US" b="1" kern="1200" dirty="0">
                <a:solidFill>
                  <a:schemeClr val="tx1"/>
                </a:solidFill>
                <a:latin typeface="+mj-lt"/>
                <a:ea typeface="+mj-ea"/>
                <a:cs typeface="+mj-cs"/>
              </a:rPr>
              <a:t> av </a:t>
            </a:r>
            <a:r>
              <a:rPr lang="en-US" b="1" kern="1200" dirty="0" err="1">
                <a:solidFill>
                  <a:schemeClr val="tx1"/>
                </a:solidFill>
                <a:latin typeface="+mj-lt"/>
                <a:ea typeface="+mj-ea"/>
                <a:cs typeface="+mj-cs"/>
              </a:rPr>
              <a:t>tjejer</a:t>
            </a:r>
            <a:r>
              <a:rPr lang="en-US" b="1" kern="1200" dirty="0">
                <a:solidFill>
                  <a:schemeClr val="tx1"/>
                </a:solidFill>
                <a:latin typeface="+mj-lt"/>
                <a:ea typeface="+mj-ea"/>
                <a:cs typeface="+mj-cs"/>
              </a:rPr>
              <a:t> i </a:t>
            </a:r>
            <a:r>
              <a:rPr lang="en-US" b="1" kern="1200" dirty="0" err="1">
                <a:solidFill>
                  <a:schemeClr val="tx1"/>
                </a:solidFill>
                <a:latin typeface="+mj-lt"/>
                <a:ea typeface="+mj-ea"/>
                <a:cs typeface="+mj-cs"/>
              </a:rPr>
              <a:t>gängmiljö</a:t>
            </a:r>
            <a:endParaRPr lang="en-US" kern="1200" dirty="0">
              <a:solidFill>
                <a:schemeClr val="tx1"/>
              </a:solidFill>
              <a:latin typeface="+mj-lt"/>
              <a:ea typeface="+mj-ea"/>
              <a:cs typeface="+mj-cs"/>
            </a:endParaRPr>
          </a:p>
        </p:txBody>
      </p:sp>
      <p:sp>
        <p:nvSpPr>
          <p:cNvPr id="2" name="Platshållare för innehåll 1">
            <a:extLst>
              <a:ext uri="{FF2B5EF4-FFF2-40B4-BE49-F238E27FC236}">
                <a16:creationId xmlns:a16="http://schemas.microsoft.com/office/drawing/2014/main" id="{B349C674-9D0A-D84E-D75B-035EF0E9C744}"/>
              </a:ext>
            </a:extLst>
          </p:cNvPr>
          <p:cNvSpPr>
            <a:spLocks noGrp="1"/>
          </p:cNvSpPr>
          <p:nvPr>
            <p:ph sz="quarter" idx="12"/>
          </p:nvPr>
        </p:nvSpPr>
        <p:spPr>
          <a:xfrm>
            <a:off x="1137034" y="1876426"/>
            <a:ext cx="6573951" cy="4226262"/>
          </a:xfrm>
        </p:spPr>
        <p:txBody>
          <a:bodyPr vert="horz" lIns="91440" tIns="45720" rIns="91440" bIns="45720" rtlCol="0">
            <a:normAutofit lnSpcReduction="10000"/>
          </a:bodyPr>
          <a:lstStyle/>
          <a:p>
            <a:pPr indent="-228600"/>
            <a:r>
              <a:rPr lang="en-US" dirty="0" err="1"/>
              <a:t>Starka</a:t>
            </a:r>
            <a:r>
              <a:rPr lang="en-US" dirty="0"/>
              <a:t> </a:t>
            </a:r>
            <a:r>
              <a:rPr lang="en-US" dirty="0" err="1"/>
              <a:t>kopplingar</a:t>
            </a:r>
            <a:r>
              <a:rPr lang="en-US" dirty="0"/>
              <a:t> till </a:t>
            </a:r>
            <a:r>
              <a:rPr lang="en-US" dirty="0" err="1"/>
              <a:t>droger</a:t>
            </a:r>
            <a:r>
              <a:rPr lang="en-US" dirty="0"/>
              <a:t> och </a:t>
            </a:r>
            <a:r>
              <a:rPr lang="en-US" dirty="0" err="1"/>
              <a:t>andra</a:t>
            </a:r>
            <a:r>
              <a:rPr lang="en-US" dirty="0"/>
              <a:t> </a:t>
            </a:r>
            <a:r>
              <a:rPr lang="en-US" dirty="0" err="1"/>
              <a:t>utsatthetsfaktorer</a:t>
            </a:r>
            <a:r>
              <a:rPr lang="en-US" dirty="0"/>
              <a:t> – </a:t>
            </a:r>
            <a:r>
              <a:rPr lang="en-US" dirty="0" err="1"/>
              <a:t>tex</a:t>
            </a:r>
            <a:r>
              <a:rPr lang="en-US" dirty="0"/>
              <a:t> ”</a:t>
            </a:r>
            <a:r>
              <a:rPr lang="en-US" dirty="0" err="1"/>
              <a:t>hotellfester</a:t>
            </a:r>
            <a:r>
              <a:rPr lang="en-US" dirty="0"/>
              <a:t>”.</a:t>
            </a:r>
          </a:p>
          <a:p>
            <a:pPr indent="-228600"/>
            <a:r>
              <a:rPr lang="en-US" dirty="0" err="1"/>
              <a:t>Tvingade</a:t>
            </a:r>
            <a:r>
              <a:rPr lang="en-US" dirty="0"/>
              <a:t> till </a:t>
            </a:r>
            <a:r>
              <a:rPr lang="en-US" dirty="0" err="1"/>
              <a:t>att</a:t>
            </a:r>
            <a:r>
              <a:rPr lang="en-US" dirty="0"/>
              <a:t> </a:t>
            </a:r>
            <a:r>
              <a:rPr lang="en-US" dirty="0" err="1"/>
              <a:t>sälja</a:t>
            </a:r>
            <a:r>
              <a:rPr lang="en-US" dirty="0"/>
              <a:t> sex </a:t>
            </a:r>
            <a:r>
              <a:rPr lang="en-US" dirty="0" err="1"/>
              <a:t>efter</a:t>
            </a:r>
            <a:r>
              <a:rPr lang="en-US" dirty="0"/>
              <a:t> </a:t>
            </a:r>
            <a:r>
              <a:rPr lang="en-US" dirty="0" err="1"/>
              <a:t>våld</a:t>
            </a:r>
            <a:r>
              <a:rPr lang="en-US" dirty="0"/>
              <a:t>, hot, </a:t>
            </a:r>
            <a:r>
              <a:rPr lang="en-US" dirty="0" err="1"/>
              <a:t>utpressning</a:t>
            </a:r>
            <a:endParaRPr lang="en-US" dirty="0"/>
          </a:p>
          <a:p>
            <a:pPr indent="-228600"/>
            <a:r>
              <a:rPr lang="en-US" dirty="0" err="1"/>
              <a:t>Gruppvåldtäkt</a:t>
            </a:r>
            <a:r>
              <a:rPr lang="en-US" dirty="0"/>
              <a:t> </a:t>
            </a:r>
            <a:r>
              <a:rPr lang="en-US" dirty="0" err="1"/>
              <a:t>som</a:t>
            </a:r>
            <a:r>
              <a:rPr lang="en-US" dirty="0"/>
              <a:t> </a:t>
            </a:r>
            <a:r>
              <a:rPr lang="en-US" dirty="0" err="1"/>
              <a:t>betalning</a:t>
            </a:r>
            <a:r>
              <a:rPr lang="en-US" dirty="0"/>
              <a:t> av </a:t>
            </a:r>
            <a:r>
              <a:rPr lang="en-US" dirty="0" err="1"/>
              <a:t>skuld</a:t>
            </a:r>
            <a:r>
              <a:rPr lang="en-US" dirty="0"/>
              <a:t> till </a:t>
            </a:r>
            <a:r>
              <a:rPr lang="en-US" dirty="0" err="1"/>
              <a:t>gängkriminella</a:t>
            </a:r>
            <a:endParaRPr lang="en-US" dirty="0"/>
          </a:p>
          <a:p>
            <a:pPr indent="-228600"/>
            <a:r>
              <a:rPr lang="en-US" dirty="0" err="1"/>
              <a:t>Våldtäkt</a:t>
            </a:r>
            <a:r>
              <a:rPr lang="en-US" dirty="0"/>
              <a:t> av </a:t>
            </a:r>
            <a:r>
              <a:rPr lang="en-US" dirty="0" err="1"/>
              <a:t>gängkriminell</a:t>
            </a:r>
            <a:r>
              <a:rPr lang="en-US" dirty="0"/>
              <a:t> </a:t>
            </a:r>
            <a:r>
              <a:rPr lang="en-US" dirty="0" err="1"/>
              <a:t>som</a:t>
            </a:r>
            <a:r>
              <a:rPr lang="en-US" dirty="0"/>
              <a:t> </a:t>
            </a:r>
            <a:r>
              <a:rPr lang="en-US" dirty="0" err="1"/>
              <a:t>försvårar</a:t>
            </a:r>
            <a:r>
              <a:rPr lang="en-US" dirty="0"/>
              <a:t> </a:t>
            </a:r>
            <a:r>
              <a:rPr lang="en-US" dirty="0" err="1"/>
              <a:t>polisanmälan</a:t>
            </a:r>
            <a:endParaRPr lang="en-US" dirty="0"/>
          </a:p>
          <a:p>
            <a:pPr indent="-228600"/>
            <a:r>
              <a:rPr lang="en-US" dirty="0" err="1"/>
              <a:t>Misshandel</a:t>
            </a:r>
            <a:r>
              <a:rPr lang="en-US" dirty="0"/>
              <a:t> </a:t>
            </a:r>
            <a:r>
              <a:rPr lang="en-US" dirty="0" err="1"/>
              <a:t>efter</a:t>
            </a:r>
            <a:r>
              <a:rPr lang="en-US" dirty="0"/>
              <a:t> </a:t>
            </a:r>
            <a:r>
              <a:rPr lang="en-US" dirty="0" err="1"/>
              <a:t>vittnesmål</a:t>
            </a:r>
            <a:r>
              <a:rPr lang="en-US" dirty="0"/>
              <a:t> mot </a:t>
            </a:r>
            <a:r>
              <a:rPr lang="en-US" dirty="0" err="1"/>
              <a:t>gängkriminella</a:t>
            </a:r>
            <a:endParaRPr lang="en-US" dirty="0"/>
          </a:p>
          <a:p>
            <a:pPr indent="-228600"/>
            <a:r>
              <a:rPr lang="en-US" dirty="0" err="1"/>
              <a:t>Såld</a:t>
            </a:r>
            <a:r>
              <a:rPr lang="en-US" dirty="0"/>
              <a:t> för </a:t>
            </a:r>
            <a:r>
              <a:rPr lang="en-US" dirty="0" err="1"/>
              <a:t>sexuella</a:t>
            </a:r>
            <a:r>
              <a:rPr lang="en-US" dirty="0"/>
              <a:t> </a:t>
            </a:r>
            <a:r>
              <a:rPr lang="en-US" dirty="0" err="1"/>
              <a:t>tjänster</a:t>
            </a:r>
            <a:r>
              <a:rPr lang="en-US" dirty="0"/>
              <a:t> till </a:t>
            </a:r>
            <a:r>
              <a:rPr lang="en-US" dirty="0" err="1"/>
              <a:t>gängkriminella</a:t>
            </a:r>
            <a:r>
              <a:rPr lang="en-US" dirty="0"/>
              <a:t> </a:t>
            </a:r>
            <a:r>
              <a:rPr lang="en-US" dirty="0" err="1"/>
              <a:t>på</a:t>
            </a:r>
            <a:r>
              <a:rPr lang="en-US" dirty="0"/>
              <a:t> </a:t>
            </a:r>
            <a:r>
              <a:rPr lang="en-US" dirty="0" err="1"/>
              <a:t>anstalter</a:t>
            </a:r>
            <a:endParaRPr lang="en-US" dirty="0"/>
          </a:p>
          <a:p>
            <a:pPr indent="-228600"/>
            <a:endParaRPr lang="en-US" sz="2000" dirty="0"/>
          </a:p>
        </p:txBody>
      </p:sp>
      <p:pic>
        <p:nvPicPr>
          <p:cNvPr id="7" name="Bild 6" descr="Grupp med kvinnor med hel fyllning">
            <a:extLst>
              <a:ext uri="{FF2B5EF4-FFF2-40B4-BE49-F238E27FC236}">
                <a16:creationId xmlns:a16="http://schemas.microsoft.com/office/drawing/2014/main" id="{44BECA98-109E-8B3C-BA26-42C9F1E5CD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13067937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BE25AAD-C11E-CC89-770B-DE5021A0D707}"/>
              </a:ext>
            </a:extLst>
          </p:cNvPr>
          <p:cNvSpPr>
            <a:spLocks noGrp="1"/>
          </p:cNvSpPr>
          <p:nvPr>
            <p:ph type="title"/>
          </p:nvPr>
        </p:nvSpPr>
        <p:spPr>
          <a:xfrm>
            <a:off x="838200" y="556995"/>
            <a:ext cx="10515600" cy="1133693"/>
          </a:xfrm>
        </p:spPr>
        <p:txBody>
          <a:bodyPr>
            <a:normAutofit/>
          </a:bodyPr>
          <a:lstStyle/>
          <a:p>
            <a:r>
              <a:rPr lang="sv-SE" sz="5200" dirty="0">
                <a:latin typeface="Arial Black" panose="020B0A04020102020204" pitchFamily="34" charset="0"/>
              </a:rPr>
              <a:t>Innehåll </a:t>
            </a:r>
          </a:p>
        </p:txBody>
      </p:sp>
      <p:graphicFrame>
        <p:nvGraphicFramePr>
          <p:cNvPr id="4" name="Platshållare för innehåll 3">
            <a:extLst>
              <a:ext uri="{FF2B5EF4-FFF2-40B4-BE49-F238E27FC236}">
                <a16:creationId xmlns:a16="http://schemas.microsoft.com/office/drawing/2014/main" id="{8585B2FA-7D60-C083-66E5-4F1AF58415BE}"/>
              </a:ext>
            </a:extLst>
          </p:cNvPr>
          <p:cNvGraphicFramePr>
            <a:graphicFrameLocks noGrp="1"/>
          </p:cNvGraphicFramePr>
          <p:nvPr>
            <p:ph idx="1"/>
            <p:extLst>
              <p:ext uri="{D42A27DB-BD31-4B8C-83A1-F6EECF244321}">
                <p14:modId xmlns:p14="http://schemas.microsoft.com/office/powerpoint/2010/main" val="12277855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36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19627D1-AE7E-A8B9-0A29-E061D0D343CD}"/>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sz="4000" b="1" kern="1200" dirty="0" err="1">
                <a:solidFill>
                  <a:schemeClr val="tx1"/>
                </a:solidFill>
                <a:latin typeface="+mj-lt"/>
                <a:ea typeface="+mj-ea"/>
                <a:cs typeface="+mj-cs"/>
              </a:rPr>
              <a:t>Kartläggningar</a:t>
            </a:r>
            <a:r>
              <a:rPr lang="en-US" sz="4000" kern="1200" dirty="0">
                <a:solidFill>
                  <a:schemeClr val="tx1"/>
                </a:solidFill>
                <a:latin typeface="+mj-lt"/>
                <a:ea typeface="+mj-ea"/>
                <a:cs typeface="+mj-cs"/>
              </a:rPr>
              <a:t> </a:t>
            </a:r>
            <a:r>
              <a:rPr lang="en-US" sz="4000" b="1" kern="1200" dirty="0" err="1">
                <a:solidFill>
                  <a:schemeClr val="tx1"/>
                </a:solidFill>
                <a:latin typeface="+mj-lt"/>
                <a:ea typeface="+mj-ea"/>
                <a:cs typeface="+mj-cs"/>
              </a:rPr>
              <a:t>visar</a:t>
            </a:r>
            <a:r>
              <a:rPr lang="en-US" sz="4000" kern="1200" dirty="0">
                <a:solidFill>
                  <a:schemeClr val="tx1"/>
                </a:solidFill>
                <a:latin typeface="+mj-lt"/>
                <a:ea typeface="+mj-ea"/>
                <a:cs typeface="+mj-cs"/>
              </a:rPr>
              <a:t>:</a:t>
            </a:r>
          </a:p>
        </p:txBody>
      </p:sp>
      <p:cxnSp>
        <p:nvCxnSpPr>
          <p:cNvPr id="3091" name="Straight Connector 309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Platshållare för innehåll 6">
            <a:extLst>
              <a:ext uri="{FF2B5EF4-FFF2-40B4-BE49-F238E27FC236}">
                <a16:creationId xmlns:a16="http://schemas.microsoft.com/office/drawing/2014/main" id="{B4CF5035-FA34-EEC8-8B5E-8ED1160CA7E1}"/>
              </a:ext>
            </a:extLst>
          </p:cNvPr>
          <p:cNvSpPr>
            <a:spLocks noGrp="1"/>
          </p:cNvSpPr>
          <p:nvPr>
            <p:ph sz="quarter" idx="12"/>
          </p:nvPr>
        </p:nvSpPr>
        <p:spPr>
          <a:xfrm>
            <a:off x="761840" y="2383919"/>
            <a:ext cx="4876960" cy="3602935"/>
          </a:xfrm>
        </p:spPr>
        <p:txBody>
          <a:bodyPr vert="horz" lIns="91440" tIns="45720" rIns="91440" bIns="45720" rtlCol="0">
            <a:normAutofit/>
          </a:bodyPr>
          <a:lstStyle/>
          <a:p>
            <a:pPr indent="-228600"/>
            <a:r>
              <a:rPr lang="en-US" i="0" dirty="0" err="1">
                <a:effectLst/>
              </a:rPr>
              <a:t>Brister</a:t>
            </a:r>
            <a:r>
              <a:rPr lang="en-US" i="0" dirty="0">
                <a:effectLst/>
              </a:rPr>
              <a:t> </a:t>
            </a:r>
            <a:r>
              <a:rPr lang="en-US" i="0" dirty="0" err="1">
                <a:effectLst/>
              </a:rPr>
              <a:t>inom</a:t>
            </a:r>
            <a:r>
              <a:rPr lang="en-US" i="0" dirty="0">
                <a:effectLst/>
              </a:rPr>
              <a:t> </a:t>
            </a:r>
            <a:r>
              <a:rPr lang="en-US" i="0" dirty="0" err="1">
                <a:effectLst/>
              </a:rPr>
              <a:t>hälso</a:t>
            </a:r>
            <a:r>
              <a:rPr lang="en-US" i="0" dirty="0">
                <a:effectLst/>
              </a:rPr>
              <a:t>-och </a:t>
            </a:r>
            <a:r>
              <a:rPr lang="en-US" i="0" dirty="0" err="1">
                <a:effectLst/>
              </a:rPr>
              <a:t>sjukvården</a:t>
            </a:r>
            <a:br>
              <a:rPr lang="en-US" i="0" dirty="0">
                <a:effectLst/>
              </a:rPr>
            </a:br>
            <a:endParaRPr lang="en-US" i="0" dirty="0">
              <a:effectLst/>
            </a:endParaRPr>
          </a:p>
          <a:p>
            <a:pPr indent="-228600"/>
            <a:r>
              <a:rPr lang="en-US" dirty="0" err="1"/>
              <a:t>Behov</a:t>
            </a:r>
            <a:r>
              <a:rPr lang="en-US" dirty="0"/>
              <a:t> av </a:t>
            </a:r>
            <a:r>
              <a:rPr lang="en-US" dirty="0" err="1"/>
              <a:t>riktade</a:t>
            </a:r>
            <a:r>
              <a:rPr lang="en-US" dirty="0"/>
              <a:t> </a:t>
            </a:r>
            <a:r>
              <a:rPr lang="en-US" dirty="0" err="1"/>
              <a:t>insatser</a:t>
            </a:r>
            <a:br>
              <a:rPr lang="en-US" dirty="0"/>
            </a:br>
            <a:r>
              <a:rPr lang="en-US" dirty="0"/>
              <a:t> </a:t>
            </a:r>
          </a:p>
          <a:p>
            <a:pPr indent="-228600"/>
            <a:r>
              <a:rPr lang="en-US" dirty="0" err="1"/>
              <a:t>Flera</a:t>
            </a:r>
            <a:r>
              <a:rPr lang="en-US" dirty="0"/>
              <a:t> hinder för vård och stöd</a:t>
            </a:r>
            <a:br>
              <a:rPr lang="en-US" dirty="0"/>
            </a:br>
            <a:endParaRPr lang="en-US" dirty="0"/>
          </a:p>
          <a:p>
            <a:pPr indent="-228600"/>
            <a:r>
              <a:rPr lang="en-US" dirty="0" err="1"/>
              <a:t>Hög</a:t>
            </a:r>
            <a:r>
              <a:rPr lang="en-US" dirty="0"/>
              <a:t> </a:t>
            </a:r>
            <a:r>
              <a:rPr lang="en-US" dirty="0" err="1"/>
              <a:t>tillgänglighet</a:t>
            </a:r>
            <a:r>
              <a:rPr lang="en-US" dirty="0"/>
              <a:t> och </a:t>
            </a:r>
            <a:r>
              <a:rPr lang="en-US" dirty="0" err="1"/>
              <a:t>samverkan</a:t>
            </a:r>
            <a:r>
              <a:rPr lang="en-US" dirty="0"/>
              <a:t> </a:t>
            </a:r>
            <a:r>
              <a:rPr lang="en-US" dirty="0" err="1"/>
              <a:t>är</a:t>
            </a:r>
            <a:r>
              <a:rPr lang="en-US" dirty="0"/>
              <a:t>  </a:t>
            </a:r>
            <a:r>
              <a:rPr lang="en-US" dirty="0" err="1"/>
              <a:t>gynnsamma</a:t>
            </a:r>
            <a:r>
              <a:rPr lang="en-US" dirty="0"/>
              <a:t> </a:t>
            </a:r>
            <a:r>
              <a:rPr lang="en-US" dirty="0" err="1"/>
              <a:t>faktorer</a:t>
            </a:r>
            <a:endParaRPr lang="en-US" dirty="0"/>
          </a:p>
          <a:p>
            <a:pPr marL="0" indent="-228600"/>
            <a:endParaRPr lang="en-US" sz="2000" dirty="0"/>
          </a:p>
        </p:txBody>
      </p:sp>
      <p:pic>
        <p:nvPicPr>
          <p:cNvPr id="3074" name="Picture 2" descr="A cartoon of a person sitting on a bed&#10;&#10;Description automatically generated">
            <a:extLst>
              <a:ext uri="{FF2B5EF4-FFF2-40B4-BE49-F238E27FC236}">
                <a16:creationId xmlns:a16="http://schemas.microsoft.com/office/drawing/2014/main" id="{FCFF661A-DEC0-128E-AB77-84BB6DB153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2420" y="771753"/>
            <a:ext cx="3654815" cy="5316095"/>
          </a:xfrm>
          <a:prstGeom prst="rect">
            <a:avLst/>
          </a:prstGeom>
          <a:noFill/>
        </p:spPr>
      </p:pic>
    </p:spTree>
    <p:extLst>
      <p:ext uri="{BB962C8B-B14F-4D97-AF65-F5344CB8AC3E}">
        <p14:creationId xmlns:p14="http://schemas.microsoft.com/office/powerpoint/2010/main" val="36628650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F32169B-1679-5B68-AD29-E12E84937700}"/>
              </a:ext>
            </a:extLst>
          </p:cNvPr>
          <p:cNvSpPr>
            <a:spLocks noGrp="1"/>
          </p:cNvSpPr>
          <p:nvPr>
            <p:ph type="title"/>
          </p:nvPr>
        </p:nvSpPr>
        <p:spPr>
          <a:xfrm>
            <a:off x="1075767" y="1188637"/>
            <a:ext cx="2988234" cy="4480726"/>
          </a:xfrm>
        </p:spPr>
        <p:txBody>
          <a:bodyPr>
            <a:normAutofit/>
          </a:bodyPr>
          <a:lstStyle/>
          <a:p>
            <a:pPr algn="r"/>
            <a:r>
              <a:rPr lang="sv-SE" sz="3100" b="1" dirty="0"/>
              <a:t>Doktorandprojekt</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C7279631-B0E4-2043-1CB1-6AA301DEBC7F}"/>
              </a:ext>
            </a:extLst>
          </p:cNvPr>
          <p:cNvSpPr>
            <a:spLocks noGrp="1"/>
          </p:cNvSpPr>
          <p:nvPr>
            <p:ph idx="1"/>
          </p:nvPr>
        </p:nvSpPr>
        <p:spPr>
          <a:xfrm>
            <a:off x="5222743" y="1458370"/>
            <a:ext cx="5755637" cy="3560260"/>
          </a:xfrm>
        </p:spPr>
        <p:txBody>
          <a:bodyPr anchor="ctr">
            <a:normAutofit/>
          </a:bodyPr>
          <a:lstStyle/>
          <a:p>
            <a:pPr marL="0" indent="0">
              <a:buNone/>
            </a:pPr>
            <a:r>
              <a:rPr lang="en-US" sz="2400" b="1" i="1" u="none" strike="noStrike" baseline="0" dirty="0">
                <a:latin typeface="Verdana" panose="020B0604030504040204" pitchFamily="34" charset="0"/>
                <a:ea typeface="Verdana" panose="020B0604030504040204" pitchFamily="34" charset="0"/>
              </a:rPr>
              <a:t>To Co-design a Person-centered Care and Support Model involving Risk groups and Survivors of Sexual Violence in a Multiorganizational Setting</a:t>
            </a:r>
            <a:endParaRPr lang="sv-SE" sz="2400" dirty="0"/>
          </a:p>
        </p:txBody>
      </p:sp>
    </p:spTree>
    <p:extLst>
      <p:ext uri="{BB962C8B-B14F-4D97-AF65-F5344CB8AC3E}">
        <p14:creationId xmlns:p14="http://schemas.microsoft.com/office/powerpoint/2010/main" val="94841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8CD6187-5980-541C-BC90-31AAB33174E8}"/>
              </a:ext>
            </a:extLst>
          </p:cNvPr>
          <p:cNvGraphicFramePr/>
          <p:nvPr>
            <p:extLst>
              <p:ext uri="{D42A27DB-BD31-4B8C-83A1-F6EECF244321}">
                <p14:modId xmlns:p14="http://schemas.microsoft.com/office/powerpoint/2010/main" val="2370252519"/>
              </p:ext>
            </p:extLst>
          </p:nvPr>
        </p:nvGraphicFramePr>
        <p:xfrm>
          <a:off x="1440236" y="149603"/>
          <a:ext cx="9311527" cy="6558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0709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ubrik 4">
            <a:extLst>
              <a:ext uri="{FF2B5EF4-FFF2-40B4-BE49-F238E27FC236}">
                <a16:creationId xmlns:a16="http://schemas.microsoft.com/office/drawing/2014/main" id="{9D30EEC2-338D-59BB-606B-38FA6B5DDE3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800" b="1"/>
              <a:t>	Intervjustudie med sexuellt riskutsatta personer</a:t>
            </a:r>
            <a:br>
              <a:rPr lang="en-US" sz="3800" b="1"/>
            </a:br>
            <a:r>
              <a:rPr lang="en-US" sz="3800" b="1"/>
              <a:t>	</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36D1FDA8-9791-6966-CE8E-A657797D7C34}"/>
              </a:ext>
            </a:extLst>
          </p:cNvPr>
          <p:cNvSpPr>
            <a:spLocks noGrp="1"/>
          </p:cNvSpPr>
          <p:nvPr>
            <p:ph sz="quarter" idx="13"/>
          </p:nvPr>
        </p:nvSpPr>
        <p:spPr>
          <a:xfrm>
            <a:off x="572493" y="2071316"/>
            <a:ext cx="6072147" cy="4119172"/>
          </a:xfrm>
        </p:spPr>
        <p:txBody>
          <a:bodyPr vert="horz" lIns="91440" tIns="45720" rIns="91440" bIns="45720" rtlCol="0" anchor="t">
            <a:normAutofit/>
          </a:bodyPr>
          <a:lstStyle/>
          <a:p>
            <a:pPr marL="0" indent="0">
              <a:buNone/>
            </a:pPr>
            <a:r>
              <a:rPr lang="en-US" sz="2200" b="1" dirty="0"/>
              <a:t>En </a:t>
            </a:r>
            <a:r>
              <a:rPr lang="en-US" sz="2200" b="1" dirty="0" err="1"/>
              <a:t>annan</a:t>
            </a:r>
            <a:r>
              <a:rPr lang="en-US" sz="2200" b="1" dirty="0"/>
              <a:t> </a:t>
            </a:r>
            <a:r>
              <a:rPr lang="en-US" sz="2200" b="1" dirty="0" err="1"/>
              <a:t>verklighet</a:t>
            </a:r>
            <a:r>
              <a:rPr lang="en-US" sz="2200" b="1" dirty="0"/>
              <a:t> </a:t>
            </a:r>
          </a:p>
          <a:p>
            <a:pPr indent="-228600"/>
            <a:endParaRPr lang="en-US" sz="2200" dirty="0"/>
          </a:p>
          <a:p>
            <a:pPr indent="-228600"/>
            <a:r>
              <a:rPr lang="en-US" sz="2200" dirty="0" err="1"/>
              <a:t>Komplex</a:t>
            </a:r>
            <a:r>
              <a:rPr lang="en-US" sz="2200" dirty="0"/>
              <a:t> </a:t>
            </a:r>
            <a:r>
              <a:rPr lang="en-US" sz="2200" dirty="0" err="1"/>
              <a:t>problematik</a:t>
            </a:r>
            <a:endParaRPr lang="en-US" sz="2200" dirty="0"/>
          </a:p>
          <a:p>
            <a:pPr indent="-228600"/>
            <a:r>
              <a:rPr lang="en-US" sz="2200" dirty="0"/>
              <a:t>Andra </a:t>
            </a:r>
            <a:r>
              <a:rPr lang="en-US" sz="2200" dirty="0" err="1"/>
              <a:t>regler</a:t>
            </a:r>
            <a:r>
              <a:rPr lang="en-US" sz="2200" dirty="0"/>
              <a:t> och moral</a:t>
            </a:r>
          </a:p>
          <a:p>
            <a:pPr indent="-228600"/>
            <a:r>
              <a:rPr lang="en-US" sz="2200" dirty="0"/>
              <a:t>Vård och stöd </a:t>
            </a:r>
            <a:r>
              <a:rPr lang="en-US" sz="2200" dirty="0" err="1"/>
              <a:t>är</a:t>
            </a:r>
            <a:r>
              <a:rPr lang="en-US" sz="2200" dirty="0"/>
              <a:t> </a:t>
            </a:r>
            <a:r>
              <a:rPr lang="en-US" sz="2200" dirty="0" err="1"/>
              <a:t>inte</a:t>
            </a:r>
            <a:r>
              <a:rPr lang="en-US" sz="2200" dirty="0"/>
              <a:t> </a:t>
            </a:r>
            <a:r>
              <a:rPr lang="en-US" sz="2200" dirty="0" err="1"/>
              <a:t>anpassad</a:t>
            </a:r>
            <a:r>
              <a:rPr lang="en-US" sz="2200" dirty="0"/>
              <a:t> för de </a:t>
            </a:r>
            <a:r>
              <a:rPr lang="en-US" sz="2200" dirty="0" err="1"/>
              <a:t>utsattas</a:t>
            </a:r>
            <a:r>
              <a:rPr lang="en-US" sz="2200" dirty="0"/>
              <a:t> </a:t>
            </a:r>
            <a:r>
              <a:rPr lang="en-US" sz="2200" dirty="0" err="1"/>
              <a:t>verklighet</a:t>
            </a:r>
            <a:endParaRPr lang="en-US" sz="2200" dirty="0"/>
          </a:p>
          <a:p>
            <a:pPr indent="-228600"/>
            <a:endParaRPr lang="en-US" sz="2200" dirty="0"/>
          </a:p>
          <a:p>
            <a:pPr indent="-228600"/>
            <a:endParaRPr lang="en-US" sz="2200" dirty="0"/>
          </a:p>
        </p:txBody>
      </p:sp>
      <p:pic>
        <p:nvPicPr>
          <p:cNvPr id="4" name="Picture 2" descr="Del 10 - Parallella verkligheter och The Event - Zoëland">
            <a:extLst>
              <a:ext uri="{FF2B5EF4-FFF2-40B4-BE49-F238E27FC236}">
                <a16:creationId xmlns:a16="http://schemas.microsoft.com/office/drawing/2014/main" id="{F4E116D0-4C83-0053-08B1-D7B1609397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2" b="-3"/>
          <a:stretch/>
        </p:blipFill>
        <p:spPr bwMode="auto">
          <a:xfrm>
            <a:off x="7217133" y="2093976"/>
            <a:ext cx="4399589" cy="4096512"/>
          </a:xfrm>
          <a:prstGeom prst="rect">
            <a:avLst/>
          </a:prstGeom>
          <a:solidFill>
            <a:srgbClr val="FFFFFF"/>
          </a:solidFill>
        </p:spPr>
      </p:pic>
    </p:spTree>
    <p:extLst>
      <p:ext uri="{BB962C8B-B14F-4D97-AF65-F5344CB8AC3E}">
        <p14:creationId xmlns:p14="http://schemas.microsoft.com/office/powerpoint/2010/main" val="2940143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9EDFC214-7D10-B127-E6AB-EAD53662CD7B}"/>
              </a:ext>
            </a:extLst>
          </p:cNvPr>
          <p:cNvSpPr>
            <a:spLocks noGrp="1"/>
          </p:cNvSpPr>
          <p:nvPr>
            <p:ph sz="quarter" idx="12"/>
          </p:nvPr>
        </p:nvSpPr>
        <p:spPr>
          <a:xfrm>
            <a:off x="340783" y="1292916"/>
            <a:ext cx="5088000" cy="3919987"/>
          </a:xfrm>
        </p:spPr>
        <p:txBody>
          <a:bodyPr/>
          <a:lstStyle/>
          <a:p>
            <a:pPr marL="0" indent="0">
              <a:buNone/>
            </a:pPr>
            <a:r>
              <a:rPr lang="sv-SE" sz="2400" i="1" dirty="0">
                <a:effectLst/>
                <a:latin typeface="+mn-lt"/>
              </a:rPr>
              <a:t>Det är 15 år av </a:t>
            </a:r>
            <a:r>
              <a:rPr lang="sv-SE" sz="2400" i="1" dirty="0" err="1">
                <a:effectLst/>
                <a:latin typeface="+mn-lt"/>
              </a:rPr>
              <a:t>grooming</a:t>
            </a:r>
            <a:r>
              <a:rPr lang="sv-SE" sz="2400" i="1" dirty="0">
                <a:effectLst/>
                <a:latin typeface="+mn-lt"/>
              </a:rPr>
              <a:t>, det tar ett tag att komma ut ur systemet. Den personen som jag trodde var jag, har visat sig var inte så utan det är ju den jag har varit tvungen att vara och den jag blev tvingad till att bli, för att överleva</a:t>
            </a:r>
            <a:r>
              <a:rPr lang="sv-SE" sz="2400" dirty="0">
                <a:effectLst/>
                <a:latin typeface="+mn-lt"/>
              </a:rPr>
              <a:t>. </a:t>
            </a:r>
            <a:br>
              <a:rPr lang="sv-SE" sz="2400" dirty="0">
                <a:effectLst/>
                <a:latin typeface="+mn-lt"/>
              </a:rPr>
            </a:br>
            <a:r>
              <a:rPr lang="sv-SE" sz="2400" b="1" dirty="0">
                <a:effectLst/>
                <a:latin typeface="+mn-lt"/>
              </a:rPr>
              <a:t>IP 27 år</a:t>
            </a:r>
            <a:endParaRPr lang="sv-SE" sz="2400" b="1" dirty="0">
              <a:latin typeface="+mn-lt"/>
            </a:endParaRPr>
          </a:p>
          <a:p>
            <a:endParaRPr lang="en-US" dirty="0"/>
          </a:p>
        </p:txBody>
      </p:sp>
      <p:sp>
        <p:nvSpPr>
          <p:cNvPr id="12" name="Pratbubbla: oval 11">
            <a:extLst>
              <a:ext uri="{FF2B5EF4-FFF2-40B4-BE49-F238E27FC236}">
                <a16:creationId xmlns:a16="http://schemas.microsoft.com/office/drawing/2014/main" id="{02A78DA4-6DAB-2FF0-7283-FB9FF39D1F28}"/>
              </a:ext>
            </a:extLst>
          </p:cNvPr>
          <p:cNvSpPr/>
          <p:nvPr/>
        </p:nvSpPr>
        <p:spPr>
          <a:xfrm>
            <a:off x="5513034" y="942762"/>
            <a:ext cx="3771704" cy="2022379"/>
          </a:xfrm>
          <a:prstGeom prst="wedgeEllipse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rPr>
              <a:t>”Hjärntvättad</a:t>
            </a:r>
            <a:r>
              <a:rPr lang="sv-SE" dirty="0">
                <a:solidFill>
                  <a:schemeClr val="tx1"/>
                </a:solidFill>
              </a:rPr>
              <a:t>”</a:t>
            </a:r>
          </a:p>
        </p:txBody>
      </p:sp>
      <p:sp>
        <p:nvSpPr>
          <p:cNvPr id="13" name="Platshållare för innehåll 12">
            <a:extLst>
              <a:ext uri="{FF2B5EF4-FFF2-40B4-BE49-F238E27FC236}">
                <a16:creationId xmlns:a16="http://schemas.microsoft.com/office/drawing/2014/main" id="{E1541ED5-F06B-150D-DC08-8F7C8F442375}"/>
              </a:ext>
            </a:extLst>
          </p:cNvPr>
          <p:cNvSpPr>
            <a:spLocks noGrp="1"/>
          </p:cNvSpPr>
          <p:nvPr>
            <p:ph sz="quarter" idx="13"/>
          </p:nvPr>
        </p:nvSpPr>
        <p:spPr>
          <a:xfrm>
            <a:off x="5135514" y="3083356"/>
            <a:ext cx="4001131" cy="2129547"/>
          </a:xfrm>
          <a:prstGeom prst="wedgeEllipse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sv-SE" dirty="0">
                <a:solidFill>
                  <a:schemeClr val="tx1"/>
                </a:solidFill>
              </a:rPr>
              <a:t>”</a:t>
            </a:r>
            <a:r>
              <a:rPr lang="sv-SE" dirty="0" err="1">
                <a:solidFill>
                  <a:schemeClr val="tx1"/>
                </a:solidFill>
              </a:rPr>
              <a:t>Söndergroomad</a:t>
            </a:r>
            <a:r>
              <a:rPr lang="sv-SE" dirty="0">
                <a:solidFill>
                  <a:schemeClr val="tx1"/>
                </a:solidFill>
              </a:rPr>
              <a:t>”</a:t>
            </a:r>
          </a:p>
        </p:txBody>
      </p:sp>
      <p:sp>
        <p:nvSpPr>
          <p:cNvPr id="15" name="Platshållare för innehåll 12">
            <a:extLst>
              <a:ext uri="{FF2B5EF4-FFF2-40B4-BE49-F238E27FC236}">
                <a16:creationId xmlns:a16="http://schemas.microsoft.com/office/drawing/2014/main" id="{5AAF9276-57C0-E459-EE5B-60C5D1394964}"/>
              </a:ext>
            </a:extLst>
          </p:cNvPr>
          <p:cNvSpPr txBox="1">
            <a:spLocks/>
          </p:cNvSpPr>
          <p:nvPr/>
        </p:nvSpPr>
        <p:spPr>
          <a:xfrm>
            <a:off x="8099628" y="1953951"/>
            <a:ext cx="4001131" cy="2129547"/>
          </a:xfrm>
          <a:prstGeom prst="wedgeEllipseCallout">
            <a:avLst/>
          </a:prstGeom>
          <a:solidFill>
            <a:srgbClr val="FFC107"/>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87993" indent="-287993" algn="l" defTabSz="914400" rtl="0" eaLnBrk="1" latinLnBrk="0" hangingPunct="1">
              <a:lnSpc>
                <a:spcPct val="130000"/>
              </a:lnSpc>
              <a:spcBef>
                <a:spcPts val="1000"/>
              </a:spcBef>
              <a:buFont typeface="Verdana" panose="020B0604030504040204" pitchFamily="34" charset="0"/>
              <a:buChar char="•"/>
              <a:defRPr sz="2400" kern="1200">
                <a:solidFill>
                  <a:schemeClr val="lt1"/>
                </a:solidFill>
                <a:latin typeface="+mn-lt"/>
                <a:ea typeface="+mn-ea"/>
                <a:cs typeface="+mn-cs"/>
              </a:defRPr>
            </a:lvl1pPr>
            <a:lvl2pPr marL="575986" indent="-287993" algn="l" defTabSz="914400" rtl="0" eaLnBrk="1" latinLnBrk="0" hangingPunct="1">
              <a:lnSpc>
                <a:spcPct val="130000"/>
              </a:lnSpc>
              <a:spcBef>
                <a:spcPts val="500"/>
              </a:spcBef>
              <a:buFont typeface="Verdana" panose="020B0604030504040204" pitchFamily="34" charset="0"/>
              <a:buChar char="–"/>
              <a:defRPr sz="2133" kern="1200">
                <a:solidFill>
                  <a:schemeClr val="lt1"/>
                </a:solidFill>
                <a:latin typeface="+mn-lt"/>
                <a:ea typeface="+mn-ea"/>
                <a:cs typeface="+mn-cs"/>
              </a:defRPr>
            </a:lvl2pPr>
            <a:lvl3pPr marL="863978" indent="-287993" algn="l" defTabSz="914400" rtl="0" eaLnBrk="1" latinLnBrk="0" hangingPunct="1">
              <a:lnSpc>
                <a:spcPct val="130000"/>
              </a:lnSpc>
              <a:spcBef>
                <a:spcPts val="500"/>
              </a:spcBef>
              <a:buFont typeface="Verdana" panose="020B0604030504040204" pitchFamily="34" charset="0"/>
              <a:buChar char="–"/>
              <a:defRPr sz="2133" kern="1200">
                <a:solidFill>
                  <a:schemeClr val="lt1"/>
                </a:solidFill>
                <a:latin typeface="+mn-lt"/>
                <a:ea typeface="+mn-ea"/>
                <a:cs typeface="+mn-cs"/>
              </a:defRPr>
            </a:lvl3pPr>
            <a:lvl4pPr marL="1151971" indent="-287993" algn="l" defTabSz="914400" rtl="0" eaLnBrk="1" latinLnBrk="0" hangingPunct="1">
              <a:lnSpc>
                <a:spcPct val="130000"/>
              </a:lnSpc>
              <a:spcBef>
                <a:spcPts val="500"/>
              </a:spcBef>
              <a:buFont typeface="Verdana" panose="020B0604030504040204" pitchFamily="34" charset="0"/>
              <a:buChar char="–"/>
              <a:tabLst>
                <a:tab pos="812800" algn="l"/>
              </a:tabLst>
              <a:defRPr sz="2133" kern="1200">
                <a:solidFill>
                  <a:schemeClr val="lt1"/>
                </a:solidFill>
                <a:latin typeface="+mn-lt"/>
                <a:ea typeface="+mn-ea"/>
                <a:cs typeface="+mn-cs"/>
              </a:defRPr>
            </a:lvl4pPr>
            <a:lvl5pPr marL="1439964" indent="-287993" algn="l" defTabSz="914400" rtl="0" eaLnBrk="1" latinLnBrk="0" hangingPunct="1">
              <a:lnSpc>
                <a:spcPct val="130000"/>
              </a:lnSpc>
              <a:spcBef>
                <a:spcPts val="500"/>
              </a:spcBef>
              <a:buFont typeface="Verdana" panose="020B0604030504040204" pitchFamily="34" charset="0"/>
              <a:buChar char="–"/>
              <a:defRPr sz="2133"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9pPr>
          </a:lstStyle>
          <a:p>
            <a:pPr marL="0" indent="0" algn="ctr">
              <a:buFont typeface="Verdana" panose="020B0604030504040204" pitchFamily="34" charset="0"/>
              <a:buNone/>
            </a:pPr>
            <a:r>
              <a:rPr lang="sv-SE" dirty="0">
                <a:solidFill>
                  <a:schemeClr val="tx1"/>
                </a:solidFill>
              </a:rPr>
              <a:t>”Uppfostrad”</a:t>
            </a:r>
          </a:p>
        </p:txBody>
      </p:sp>
      <p:sp>
        <p:nvSpPr>
          <p:cNvPr id="17" name="Platshållare för innehåll 12">
            <a:extLst>
              <a:ext uri="{FF2B5EF4-FFF2-40B4-BE49-F238E27FC236}">
                <a16:creationId xmlns:a16="http://schemas.microsoft.com/office/drawing/2014/main" id="{0C0D3176-D317-76CE-EA87-C9FC423315F6}"/>
              </a:ext>
            </a:extLst>
          </p:cNvPr>
          <p:cNvSpPr txBox="1">
            <a:spLocks/>
          </p:cNvSpPr>
          <p:nvPr/>
        </p:nvSpPr>
        <p:spPr>
          <a:xfrm>
            <a:off x="7850086" y="4277788"/>
            <a:ext cx="4001131" cy="2129547"/>
          </a:xfrm>
          <a:prstGeom prst="wedgeEllipseCallout">
            <a:avLst/>
          </a:prstGeom>
          <a:solidFill>
            <a:schemeClr val="accent1">
              <a:lumMod val="60000"/>
              <a:lumOff val="4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87993" indent="-287993" algn="l" defTabSz="914400" rtl="0" eaLnBrk="1" latinLnBrk="0" hangingPunct="1">
              <a:lnSpc>
                <a:spcPct val="130000"/>
              </a:lnSpc>
              <a:spcBef>
                <a:spcPts val="1000"/>
              </a:spcBef>
              <a:buFont typeface="Verdana" panose="020B0604030504040204" pitchFamily="34" charset="0"/>
              <a:buChar char="•"/>
              <a:defRPr sz="2400" kern="1200">
                <a:solidFill>
                  <a:schemeClr val="lt1"/>
                </a:solidFill>
                <a:latin typeface="+mn-lt"/>
                <a:ea typeface="+mn-ea"/>
                <a:cs typeface="+mn-cs"/>
              </a:defRPr>
            </a:lvl1pPr>
            <a:lvl2pPr marL="575986" indent="-287993" algn="l" defTabSz="914400" rtl="0" eaLnBrk="1" latinLnBrk="0" hangingPunct="1">
              <a:lnSpc>
                <a:spcPct val="130000"/>
              </a:lnSpc>
              <a:spcBef>
                <a:spcPts val="500"/>
              </a:spcBef>
              <a:buFont typeface="Verdana" panose="020B0604030504040204" pitchFamily="34" charset="0"/>
              <a:buChar char="–"/>
              <a:defRPr sz="2133" kern="1200">
                <a:solidFill>
                  <a:schemeClr val="lt1"/>
                </a:solidFill>
                <a:latin typeface="+mn-lt"/>
                <a:ea typeface="+mn-ea"/>
                <a:cs typeface="+mn-cs"/>
              </a:defRPr>
            </a:lvl2pPr>
            <a:lvl3pPr marL="863978" indent="-287993" algn="l" defTabSz="914400" rtl="0" eaLnBrk="1" latinLnBrk="0" hangingPunct="1">
              <a:lnSpc>
                <a:spcPct val="130000"/>
              </a:lnSpc>
              <a:spcBef>
                <a:spcPts val="500"/>
              </a:spcBef>
              <a:buFont typeface="Verdana" panose="020B0604030504040204" pitchFamily="34" charset="0"/>
              <a:buChar char="–"/>
              <a:defRPr sz="2133" kern="1200">
                <a:solidFill>
                  <a:schemeClr val="lt1"/>
                </a:solidFill>
                <a:latin typeface="+mn-lt"/>
                <a:ea typeface="+mn-ea"/>
                <a:cs typeface="+mn-cs"/>
              </a:defRPr>
            </a:lvl3pPr>
            <a:lvl4pPr marL="1151971" indent="-287993" algn="l" defTabSz="914400" rtl="0" eaLnBrk="1" latinLnBrk="0" hangingPunct="1">
              <a:lnSpc>
                <a:spcPct val="130000"/>
              </a:lnSpc>
              <a:spcBef>
                <a:spcPts val="500"/>
              </a:spcBef>
              <a:buFont typeface="Verdana" panose="020B0604030504040204" pitchFamily="34" charset="0"/>
              <a:buChar char="–"/>
              <a:tabLst>
                <a:tab pos="812800" algn="l"/>
              </a:tabLst>
              <a:defRPr sz="2133" kern="1200">
                <a:solidFill>
                  <a:schemeClr val="lt1"/>
                </a:solidFill>
                <a:latin typeface="+mn-lt"/>
                <a:ea typeface="+mn-ea"/>
                <a:cs typeface="+mn-cs"/>
              </a:defRPr>
            </a:lvl4pPr>
            <a:lvl5pPr marL="1439964" indent="-287993" algn="l" defTabSz="914400" rtl="0" eaLnBrk="1" latinLnBrk="0" hangingPunct="1">
              <a:lnSpc>
                <a:spcPct val="130000"/>
              </a:lnSpc>
              <a:spcBef>
                <a:spcPts val="500"/>
              </a:spcBef>
              <a:buFont typeface="Verdana" panose="020B0604030504040204" pitchFamily="34" charset="0"/>
              <a:buChar char="–"/>
              <a:defRPr sz="2133"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9pPr>
          </a:lstStyle>
          <a:p>
            <a:pPr marL="0" indent="0" algn="ctr">
              <a:buFont typeface="Verdana" panose="020B0604030504040204" pitchFamily="34" charset="0"/>
              <a:buNone/>
            </a:pPr>
            <a:r>
              <a:rPr lang="sv-SE" dirty="0">
                <a:solidFill>
                  <a:schemeClr val="tx1"/>
                </a:solidFill>
              </a:rPr>
              <a:t>”Sektliknande”</a:t>
            </a:r>
          </a:p>
        </p:txBody>
      </p:sp>
    </p:spTree>
    <p:extLst>
      <p:ext uri="{BB962C8B-B14F-4D97-AF65-F5344CB8AC3E}">
        <p14:creationId xmlns:p14="http://schemas.microsoft.com/office/powerpoint/2010/main" val="14966847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951CC460-75AF-051F-B042-E1B1A0E8D221}"/>
              </a:ext>
            </a:extLst>
          </p:cNvPr>
          <p:cNvSpPr>
            <a:spLocks noGrp="1"/>
          </p:cNvSpPr>
          <p:nvPr>
            <p:ph type="title"/>
          </p:nvPr>
        </p:nvSpPr>
        <p:spPr>
          <a:xfrm>
            <a:off x="841248" y="548640"/>
            <a:ext cx="3600860" cy="3261360"/>
          </a:xfrm>
        </p:spPr>
        <p:txBody>
          <a:bodyPr vert="horz" lIns="91440" tIns="45720" rIns="91440" bIns="45720" rtlCol="0" anchor="ctr">
            <a:normAutofit/>
          </a:bodyPr>
          <a:lstStyle/>
          <a:p>
            <a:r>
              <a:rPr lang="en-US" sz="3200" b="1" kern="1200" dirty="0" err="1">
                <a:solidFill>
                  <a:schemeClr val="tx1"/>
                </a:solidFill>
                <a:latin typeface="+mj-lt"/>
                <a:ea typeface="+mj-ea"/>
                <a:cs typeface="+mj-cs"/>
              </a:rPr>
              <a:t>Att</a:t>
            </a:r>
            <a:r>
              <a:rPr lang="en-US" sz="3200" b="1" kern="1200" dirty="0">
                <a:solidFill>
                  <a:schemeClr val="tx1"/>
                </a:solidFill>
                <a:latin typeface="+mj-lt"/>
                <a:ea typeface="+mj-ea"/>
                <a:cs typeface="+mj-cs"/>
              </a:rPr>
              <a:t> </a:t>
            </a:r>
            <a:r>
              <a:rPr lang="en-US" sz="3200" b="1" kern="1200" dirty="0" err="1">
                <a:solidFill>
                  <a:schemeClr val="tx1"/>
                </a:solidFill>
                <a:latin typeface="+mj-lt"/>
                <a:ea typeface="+mj-ea"/>
                <a:cs typeface="+mj-cs"/>
              </a:rPr>
              <a:t>vara</a:t>
            </a:r>
            <a:r>
              <a:rPr lang="en-US" sz="3200" b="1" kern="1200" dirty="0">
                <a:solidFill>
                  <a:schemeClr val="tx1"/>
                </a:solidFill>
                <a:latin typeface="+mj-lt"/>
                <a:ea typeface="+mj-ea"/>
                <a:cs typeface="+mj-cs"/>
              </a:rPr>
              <a:t> </a:t>
            </a:r>
            <a:r>
              <a:rPr lang="en-US" sz="3200" b="1" kern="1200" dirty="0" err="1">
                <a:solidFill>
                  <a:schemeClr val="tx1"/>
                </a:solidFill>
                <a:latin typeface="+mj-lt"/>
                <a:ea typeface="+mj-ea"/>
                <a:cs typeface="+mj-cs"/>
              </a:rPr>
              <a:t>e</a:t>
            </a:r>
            <a:r>
              <a:rPr lang="en-US" sz="3200" b="1" i="0" kern="1200" dirty="0" err="1">
                <a:solidFill>
                  <a:schemeClr val="tx1"/>
                </a:solidFill>
                <a:effectLst/>
                <a:latin typeface="+mj-lt"/>
                <a:ea typeface="+mj-ea"/>
                <a:cs typeface="+mj-cs"/>
              </a:rPr>
              <a:t>tt</a:t>
            </a:r>
            <a:r>
              <a:rPr lang="en-US" sz="3200" b="1" i="0" kern="1200" dirty="0">
                <a:solidFill>
                  <a:schemeClr val="tx1"/>
                </a:solidFill>
                <a:effectLst/>
                <a:latin typeface="+mj-lt"/>
                <a:ea typeface="+mj-ea"/>
                <a:cs typeface="+mj-cs"/>
              </a:rPr>
              <a:t> för </a:t>
            </a:r>
            <a:r>
              <a:rPr lang="en-US" sz="3200" b="1" i="0" kern="1200" dirty="0" err="1">
                <a:solidFill>
                  <a:schemeClr val="tx1"/>
                </a:solidFill>
                <a:effectLst/>
                <a:latin typeface="+mj-lt"/>
                <a:ea typeface="+mj-ea"/>
                <a:cs typeface="+mj-cs"/>
              </a:rPr>
              <a:t>stort</a:t>
            </a:r>
            <a:r>
              <a:rPr lang="en-US" sz="3200" b="1" i="0" kern="1200" dirty="0">
                <a:solidFill>
                  <a:schemeClr val="tx1"/>
                </a:solidFill>
                <a:effectLst/>
                <a:latin typeface="+mj-lt"/>
                <a:ea typeface="+mj-ea"/>
                <a:cs typeface="+mj-cs"/>
              </a:rPr>
              <a:t> problem för </a:t>
            </a:r>
            <a:r>
              <a:rPr lang="en-US" sz="3200" b="1" i="0" kern="1200" dirty="0" err="1">
                <a:solidFill>
                  <a:schemeClr val="tx1"/>
                </a:solidFill>
                <a:effectLst/>
                <a:latin typeface="+mj-lt"/>
                <a:ea typeface="+mj-ea"/>
                <a:cs typeface="+mj-cs"/>
              </a:rPr>
              <a:t>vården</a:t>
            </a:r>
            <a:br>
              <a:rPr lang="en-US" sz="5400" b="0" i="0" kern="1200" dirty="0">
                <a:solidFill>
                  <a:schemeClr val="tx1"/>
                </a:solidFill>
                <a:effectLst/>
                <a:latin typeface="+mj-lt"/>
                <a:ea typeface="+mj-ea"/>
                <a:cs typeface="+mj-cs"/>
              </a:rPr>
            </a:br>
            <a:endParaRPr lang="en-US" sz="54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CCA8C358-79E6-C9CE-A37F-1F85055074F5}"/>
              </a:ext>
            </a:extLst>
          </p:cNvPr>
          <p:cNvSpPr>
            <a:spLocks noGrp="1"/>
          </p:cNvSpPr>
          <p:nvPr>
            <p:ph sz="quarter" idx="13"/>
          </p:nvPr>
        </p:nvSpPr>
        <p:spPr>
          <a:xfrm>
            <a:off x="5126418" y="1027579"/>
            <a:ext cx="6224335" cy="4956048"/>
          </a:xfrm>
        </p:spPr>
        <p:txBody>
          <a:bodyPr vert="horz" lIns="91440" tIns="45720" rIns="91440" bIns="45720" rtlCol="0" anchor="ctr">
            <a:normAutofit/>
          </a:bodyPr>
          <a:lstStyle/>
          <a:p>
            <a:pPr marL="0"/>
            <a:r>
              <a:rPr lang="en-US" sz="2400" i="1" dirty="0"/>
              <a:t>Folk </a:t>
            </a:r>
            <a:r>
              <a:rPr lang="en-US" sz="2400" i="1" dirty="0" err="1"/>
              <a:t>visste</a:t>
            </a:r>
            <a:r>
              <a:rPr lang="en-US" sz="2400" i="1" dirty="0"/>
              <a:t> </a:t>
            </a:r>
            <a:r>
              <a:rPr lang="en-US" sz="2400" i="1" dirty="0" err="1"/>
              <a:t>ju</a:t>
            </a:r>
            <a:r>
              <a:rPr lang="en-US" sz="2400" i="1" dirty="0"/>
              <a:t> </a:t>
            </a:r>
            <a:r>
              <a:rPr lang="en-US" sz="2400" i="1" dirty="0" err="1"/>
              <a:t>inte</a:t>
            </a:r>
            <a:r>
              <a:rPr lang="en-US" sz="2400" i="1" dirty="0"/>
              <a:t> </a:t>
            </a:r>
            <a:r>
              <a:rPr lang="en-US" sz="2400" i="1" dirty="0" err="1"/>
              <a:t>hur</a:t>
            </a:r>
            <a:r>
              <a:rPr lang="en-US" sz="2400" i="1" dirty="0"/>
              <a:t> de </a:t>
            </a:r>
            <a:r>
              <a:rPr lang="en-US" sz="2400" i="1" dirty="0" err="1"/>
              <a:t>skulle</a:t>
            </a:r>
            <a:r>
              <a:rPr lang="en-US" sz="2400" i="1" dirty="0"/>
              <a:t> </a:t>
            </a:r>
            <a:r>
              <a:rPr lang="en-US" sz="2400" i="1" dirty="0" err="1"/>
              <a:t>göra</a:t>
            </a:r>
            <a:r>
              <a:rPr lang="en-US" sz="2400" i="1" dirty="0"/>
              <a:t> med </a:t>
            </a:r>
            <a:r>
              <a:rPr lang="en-US" sz="2400" i="1" dirty="0" err="1"/>
              <a:t>mig</a:t>
            </a:r>
            <a:r>
              <a:rPr lang="en-US" sz="2400" i="1" dirty="0"/>
              <a:t> </a:t>
            </a:r>
            <a:r>
              <a:rPr lang="en-US" sz="2400" i="1" dirty="0" err="1"/>
              <a:t>när</a:t>
            </a:r>
            <a:r>
              <a:rPr lang="en-US" sz="2400" i="1" dirty="0"/>
              <a:t> jag var barn. Jag hade </a:t>
            </a:r>
            <a:r>
              <a:rPr lang="en-US" sz="2400" i="1" dirty="0" err="1"/>
              <a:t>så</a:t>
            </a:r>
            <a:r>
              <a:rPr lang="en-US" sz="2400" i="1" dirty="0"/>
              <a:t> </a:t>
            </a:r>
            <a:r>
              <a:rPr lang="en-US" sz="2400" i="1" dirty="0" err="1"/>
              <a:t>mycket</a:t>
            </a:r>
            <a:r>
              <a:rPr lang="en-US" sz="2400" i="1" dirty="0"/>
              <a:t> </a:t>
            </a:r>
            <a:r>
              <a:rPr lang="en-US" sz="2400" i="1" dirty="0" err="1"/>
              <a:t>problematik</a:t>
            </a:r>
            <a:r>
              <a:rPr lang="en-US" sz="2400" i="1" dirty="0"/>
              <a:t>, jag var </a:t>
            </a:r>
            <a:r>
              <a:rPr lang="en-US" sz="2400" i="1" dirty="0" err="1"/>
              <a:t>missbrukare</a:t>
            </a:r>
            <a:r>
              <a:rPr lang="en-US" sz="2400" i="1" dirty="0"/>
              <a:t>, jag var </a:t>
            </a:r>
            <a:r>
              <a:rPr lang="en-US" sz="2400" i="1" dirty="0" err="1"/>
              <a:t>alkoholist</a:t>
            </a:r>
            <a:r>
              <a:rPr lang="en-US" sz="2400" i="1" dirty="0"/>
              <a:t>, jag </a:t>
            </a:r>
            <a:r>
              <a:rPr lang="en-US" sz="2400" i="1" dirty="0" err="1"/>
              <a:t>utåtagerade</a:t>
            </a:r>
            <a:r>
              <a:rPr lang="en-US" sz="2400" i="1" dirty="0"/>
              <a:t>, jag var </a:t>
            </a:r>
            <a:r>
              <a:rPr lang="en-US" sz="2400" i="1" dirty="0" err="1"/>
              <a:t>kriminell</a:t>
            </a:r>
            <a:r>
              <a:rPr lang="en-US" sz="2400" i="1" dirty="0"/>
              <a:t>, jag var </a:t>
            </a:r>
            <a:r>
              <a:rPr lang="en-US" sz="2400" i="1" dirty="0" err="1"/>
              <a:t>deprimerad</a:t>
            </a:r>
            <a:r>
              <a:rPr lang="en-US" sz="2400" i="1" dirty="0"/>
              <a:t>, jag var </a:t>
            </a:r>
            <a:r>
              <a:rPr lang="en-US" sz="2400" i="1" dirty="0" err="1"/>
              <a:t>psykotisk</a:t>
            </a:r>
            <a:r>
              <a:rPr lang="en-US" sz="2400" i="1" dirty="0"/>
              <a:t>, jag </a:t>
            </a:r>
            <a:r>
              <a:rPr lang="en-US" sz="2400" i="1" dirty="0" err="1"/>
              <a:t>hallucinerade</a:t>
            </a:r>
            <a:r>
              <a:rPr lang="en-US" sz="2400" i="1" dirty="0"/>
              <a:t>, jag hade </a:t>
            </a:r>
            <a:r>
              <a:rPr lang="en-US" sz="2400" i="1" dirty="0" err="1"/>
              <a:t>varit</a:t>
            </a:r>
            <a:r>
              <a:rPr lang="en-US" sz="2400" i="1" dirty="0"/>
              <a:t> med om </a:t>
            </a:r>
            <a:r>
              <a:rPr lang="en-US" sz="2400" i="1" dirty="0" err="1"/>
              <a:t>övergrepp</a:t>
            </a:r>
            <a:r>
              <a:rPr lang="en-US" sz="2400" i="1" dirty="0"/>
              <a:t>, </a:t>
            </a:r>
            <a:r>
              <a:rPr lang="en-US" sz="2400" i="1" dirty="0" err="1"/>
              <a:t>både</a:t>
            </a:r>
            <a:r>
              <a:rPr lang="en-US" sz="2400" i="1" dirty="0"/>
              <a:t> </a:t>
            </a:r>
            <a:r>
              <a:rPr lang="en-US" sz="2400" i="1" dirty="0" err="1"/>
              <a:t>fysiska</a:t>
            </a:r>
            <a:r>
              <a:rPr lang="en-US" sz="2400" i="1" dirty="0"/>
              <a:t> och </a:t>
            </a:r>
            <a:r>
              <a:rPr lang="en-US" sz="2400" i="1" dirty="0" err="1"/>
              <a:t>sexuella</a:t>
            </a:r>
            <a:r>
              <a:rPr lang="en-US" sz="2400" i="1" dirty="0"/>
              <a:t>. Det var </a:t>
            </a:r>
            <a:r>
              <a:rPr lang="en-US" sz="2400" i="1" dirty="0" err="1"/>
              <a:t>så</a:t>
            </a:r>
            <a:r>
              <a:rPr lang="en-US" sz="2400" i="1" dirty="0"/>
              <a:t> </a:t>
            </a:r>
            <a:r>
              <a:rPr lang="en-US" sz="2400" i="1" dirty="0" err="1"/>
              <a:t>mycket</a:t>
            </a:r>
            <a:r>
              <a:rPr lang="en-US" sz="2400" i="1" dirty="0"/>
              <a:t> </a:t>
            </a:r>
            <a:r>
              <a:rPr lang="en-US" sz="2400" i="1" dirty="0" err="1"/>
              <a:t>som</a:t>
            </a:r>
            <a:r>
              <a:rPr lang="en-US" sz="2400" i="1" dirty="0"/>
              <a:t> </a:t>
            </a:r>
            <a:r>
              <a:rPr lang="en-US" sz="2400" i="1" dirty="0" err="1"/>
              <a:t>pågick</a:t>
            </a:r>
            <a:r>
              <a:rPr lang="en-US" sz="2400" i="1" dirty="0"/>
              <a:t> och i och med det var det </a:t>
            </a:r>
            <a:r>
              <a:rPr lang="en-US" sz="2400" i="1" dirty="0" err="1"/>
              <a:t>ingen</a:t>
            </a:r>
            <a:r>
              <a:rPr lang="en-US" sz="2400" i="1" dirty="0"/>
              <a:t> </a:t>
            </a:r>
            <a:r>
              <a:rPr lang="en-US" sz="2400" i="1" dirty="0" err="1"/>
              <a:t>som</a:t>
            </a:r>
            <a:r>
              <a:rPr lang="en-US" sz="2400" i="1" dirty="0"/>
              <a:t> </a:t>
            </a:r>
            <a:r>
              <a:rPr lang="en-US" sz="2400" i="1" dirty="0" err="1"/>
              <a:t>egentligen</a:t>
            </a:r>
            <a:r>
              <a:rPr lang="en-US" sz="2400" i="1" dirty="0"/>
              <a:t> </a:t>
            </a:r>
            <a:r>
              <a:rPr lang="en-US" sz="2400" i="1" dirty="0" err="1"/>
              <a:t>ville</a:t>
            </a:r>
            <a:r>
              <a:rPr lang="en-US" sz="2400" i="1" dirty="0"/>
              <a:t> ta </a:t>
            </a:r>
            <a:r>
              <a:rPr lang="en-US" sz="2400" i="1" dirty="0" err="1"/>
              <a:t>emot</a:t>
            </a:r>
            <a:r>
              <a:rPr lang="en-US" sz="2400" i="1" dirty="0"/>
              <a:t> </a:t>
            </a:r>
            <a:r>
              <a:rPr lang="en-US" sz="2400" i="1" dirty="0" err="1"/>
              <a:t>mig</a:t>
            </a:r>
            <a:r>
              <a:rPr lang="en-US" sz="2400" i="1" dirty="0"/>
              <a:t>, </a:t>
            </a:r>
            <a:r>
              <a:rPr lang="en-US" sz="2400" i="1" dirty="0" err="1"/>
              <a:t>ingen</a:t>
            </a:r>
            <a:r>
              <a:rPr lang="en-US" sz="2400" i="1" dirty="0"/>
              <a:t> </a:t>
            </a:r>
            <a:r>
              <a:rPr lang="en-US" sz="2400" i="1" dirty="0" err="1"/>
              <a:t>som</a:t>
            </a:r>
            <a:r>
              <a:rPr lang="en-US" sz="2400" i="1" dirty="0"/>
              <a:t> hade </a:t>
            </a:r>
            <a:r>
              <a:rPr lang="en-US" sz="2400" i="1" dirty="0" err="1"/>
              <a:t>kompetensen</a:t>
            </a:r>
            <a:r>
              <a:rPr lang="en-US" sz="2400" i="1" dirty="0"/>
              <a:t> för det. </a:t>
            </a:r>
            <a:r>
              <a:rPr lang="en-US" sz="2200" b="1" dirty="0"/>
              <a:t>IP 24 </a:t>
            </a:r>
            <a:r>
              <a:rPr lang="en-US" sz="2200" b="1" dirty="0" err="1"/>
              <a:t>år</a:t>
            </a:r>
            <a:endParaRPr lang="en-US" sz="2200" b="1" dirty="0"/>
          </a:p>
          <a:p>
            <a:endParaRPr lang="en-US" sz="2200" dirty="0"/>
          </a:p>
          <a:p>
            <a:endParaRPr lang="en-US" sz="2200" dirty="0"/>
          </a:p>
        </p:txBody>
      </p:sp>
    </p:spTree>
    <p:extLst>
      <p:ext uri="{BB962C8B-B14F-4D97-AF65-F5344CB8AC3E}">
        <p14:creationId xmlns:p14="http://schemas.microsoft.com/office/powerpoint/2010/main" val="42183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a:extLst>
              <a:ext uri="{FF2B5EF4-FFF2-40B4-BE49-F238E27FC236}">
                <a16:creationId xmlns:a16="http://schemas.microsoft.com/office/drawing/2014/main" id="{65DE4145-1E31-ECB4-3529-25A5ACBBA1C2}"/>
              </a:ext>
            </a:extLst>
          </p:cNvPr>
          <p:cNvSpPr>
            <a:spLocks noGrp="1"/>
          </p:cNvSpPr>
          <p:nvPr>
            <p:ph type="title"/>
          </p:nvPr>
        </p:nvSpPr>
        <p:spPr>
          <a:xfrm>
            <a:off x="434848" y="548640"/>
            <a:ext cx="4007260" cy="3169920"/>
          </a:xfrm>
        </p:spPr>
        <p:txBody>
          <a:bodyPr vert="horz" lIns="91440" tIns="45720" rIns="91440" bIns="45720" rtlCol="0" anchor="ctr">
            <a:normAutofit/>
          </a:bodyPr>
          <a:lstStyle/>
          <a:p>
            <a:r>
              <a:rPr lang="en-US" sz="2800" b="1" kern="1200" dirty="0" err="1">
                <a:solidFill>
                  <a:schemeClr val="tx1"/>
                </a:solidFill>
                <a:latin typeface="+mj-lt"/>
                <a:ea typeface="+mj-ea"/>
                <a:cs typeface="+mj-cs"/>
              </a:rPr>
              <a:t>Majoriteten</a:t>
            </a:r>
            <a:r>
              <a:rPr lang="en-US" sz="2800" b="1" kern="1200" dirty="0">
                <a:solidFill>
                  <a:schemeClr val="tx1"/>
                </a:solidFill>
                <a:latin typeface="+mj-lt"/>
                <a:ea typeface="+mj-ea"/>
                <a:cs typeface="+mj-cs"/>
              </a:rPr>
              <a:t> hade </a:t>
            </a:r>
            <a:r>
              <a:rPr lang="en-US" sz="2800" b="1" kern="1200" dirty="0" err="1">
                <a:solidFill>
                  <a:schemeClr val="tx1"/>
                </a:solidFill>
                <a:latin typeface="+mj-lt"/>
                <a:ea typeface="+mj-ea"/>
                <a:cs typeface="+mj-cs"/>
              </a:rPr>
              <a:t>kopplingar</a:t>
            </a:r>
            <a:r>
              <a:rPr lang="en-US" sz="2800" b="1" kern="1200" dirty="0">
                <a:solidFill>
                  <a:schemeClr val="tx1"/>
                </a:solidFill>
                <a:latin typeface="+mj-lt"/>
                <a:ea typeface="+mj-ea"/>
                <a:cs typeface="+mj-cs"/>
              </a:rPr>
              <a:t> till </a:t>
            </a:r>
            <a:r>
              <a:rPr lang="en-US" sz="2800" b="1" kern="1200" dirty="0" err="1">
                <a:solidFill>
                  <a:schemeClr val="tx1"/>
                </a:solidFill>
                <a:latin typeface="+mj-lt"/>
                <a:ea typeface="+mj-ea"/>
                <a:cs typeface="+mj-cs"/>
              </a:rPr>
              <a:t>kriminalitet</a:t>
            </a:r>
            <a:endParaRPr lang="en-US" sz="2800" b="1" kern="1200" dirty="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innehåll 1">
            <a:extLst>
              <a:ext uri="{FF2B5EF4-FFF2-40B4-BE49-F238E27FC236}">
                <a16:creationId xmlns:a16="http://schemas.microsoft.com/office/drawing/2014/main" id="{1F99917A-A5B4-F6BF-5E93-30C3CDD7F35E}"/>
              </a:ext>
            </a:extLst>
          </p:cNvPr>
          <p:cNvSpPr>
            <a:spLocks noGrp="1"/>
          </p:cNvSpPr>
          <p:nvPr>
            <p:ph sz="quarter" idx="13"/>
          </p:nvPr>
        </p:nvSpPr>
        <p:spPr>
          <a:xfrm>
            <a:off x="5126418" y="1027579"/>
            <a:ext cx="6224335" cy="3839061"/>
          </a:xfrm>
        </p:spPr>
        <p:txBody>
          <a:bodyPr vert="horz" lIns="91440" tIns="45720" rIns="91440" bIns="45720" rtlCol="0" anchor="ctr">
            <a:normAutofit/>
          </a:bodyPr>
          <a:lstStyle/>
          <a:p>
            <a:pPr marL="0"/>
            <a:r>
              <a:rPr lang="en-US" sz="2200" i="1" dirty="0"/>
              <a:t>Det </a:t>
            </a:r>
            <a:r>
              <a:rPr lang="en-US" sz="2200" i="1" dirty="0" err="1"/>
              <a:t>sjuka</a:t>
            </a:r>
            <a:r>
              <a:rPr lang="en-US" sz="2200" i="1" dirty="0"/>
              <a:t>, jag </a:t>
            </a:r>
            <a:r>
              <a:rPr lang="en-US" sz="2200" i="1" dirty="0" err="1"/>
              <a:t>är</a:t>
            </a:r>
            <a:r>
              <a:rPr lang="en-US" sz="2200" i="1" dirty="0"/>
              <a:t> </a:t>
            </a:r>
            <a:r>
              <a:rPr lang="en-US" sz="2200" i="1" dirty="0" err="1"/>
              <a:t>så</a:t>
            </a:r>
            <a:r>
              <a:rPr lang="en-US" sz="2200" i="1" dirty="0"/>
              <a:t> </a:t>
            </a:r>
            <a:r>
              <a:rPr lang="en-US" sz="2200" i="1" dirty="0" err="1"/>
              <a:t>chockad</a:t>
            </a:r>
            <a:r>
              <a:rPr lang="en-US" sz="2200" i="1" dirty="0"/>
              <a:t> men </a:t>
            </a:r>
            <a:r>
              <a:rPr lang="en-US" sz="2200" i="1" dirty="0" err="1"/>
              <a:t>en</a:t>
            </a:r>
            <a:r>
              <a:rPr lang="en-US" sz="2200" i="1" dirty="0"/>
              <a:t> av dem </a:t>
            </a:r>
            <a:r>
              <a:rPr lang="en-US" sz="2200" i="1" dirty="0" err="1"/>
              <a:t>som</a:t>
            </a:r>
            <a:r>
              <a:rPr lang="en-US" sz="2200" i="1" dirty="0"/>
              <a:t> </a:t>
            </a:r>
            <a:r>
              <a:rPr lang="en-US" sz="2200" i="1" dirty="0" err="1"/>
              <a:t>har</a:t>
            </a:r>
            <a:r>
              <a:rPr lang="en-US" sz="2200" i="1" dirty="0"/>
              <a:t> </a:t>
            </a:r>
            <a:r>
              <a:rPr lang="en-US" sz="2200" i="1" dirty="0" err="1"/>
              <a:t>våldtagit</a:t>
            </a:r>
            <a:r>
              <a:rPr lang="en-US" sz="2200" i="1" dirty="0"/>
              <a:t> </a:t>
            </a:r>
            <a:r>
              <a:rPr lang="en-US" sz="2200" i="1" dirty="0" err="1"/>
              <a:t>mig</a:t>
            </a:r>
            <a:r>
              <a:rPr lang="en-US" sz="2200" i="1" dirty="0"/>
              <a:t> </a:t>
            </a:r>
            <a:r>
              <a:rPr lang="en-US" sz="2200" i="1" dirty="0" err="1"/>
              <a:t>han</a:t>
            </a:r>
            <a:r>
              <a:rPr lang="en-US" sz="2200" i="1" dirty="0"/>
              <a:t> var </a:t>
            </a:r>
            <a:r>
              <a:rPr lang="en-US" sz="2200" i="1" dirty="0" err="1"/>
              <a:t>ledare</a:t>
            </a:r>
            <a:r>
              <a:rPr lang="en-US" sz="2200" i="1" dirty="0"/>
              <a:t> för X </a:t>
            </a:r>
            <a:r>
              <a:rPr lang="en-US" sz="2200" i="1" dirty="0" err="1"/>
              <a:t>som</a:t>
            </a:r>
            <a:r>
              <a:rPr lang="en-US" sz="2200" i="1" dirty="0"/>
              <a:t> </a:t>
            </a:r>
            <a:r>
              <a:rPr lang="en-US" sz="2200" i="1" dirty="0" err="1"/>
              <a:t>är</a:t>
            </a:r>
            <a:r>
              <a:rPr lang="en-US" sz="2200" i="1" dirty="0"/>
              <a:t> </a:t>
            </a:r>
            <a:r>
              <a:rPr lang="en-US" sz="2200" i="1" dirty="0" err="1"/>
              <a:t>en</a:t>
            </a:r>
            <a:r>
              <a:rPr lang="en-US" sz="2200" i="1" dirty="0"/>
              <a:t> av de </a:t>
            </a:r>
            <a:r>
              <a:rPr lang="en-US" sz="2200" i="1" dirty="0" err="1"/>
              <a:t>här</a:t>
            </a:r>
            <a:r>
              <a:rPr lang="en-US" sz="2200" i="1" dirty="0"/>
              <a:t> </a:t>
            </a:r>
            <a:r>
              <a:rPr lang="en-US" sz="2200" i="1" dirty="0" err="1"/>
              <a:t>kriminella</a:t>
            </a:r>
            <a:r>
              <a:rPr lang="en-US" sz="2200" i="1" dirty="0"/>
              <a:t> </a:t>
            </a:r>
            <a:r>
              <a:rPr lang="en-US" sz="2200" i="1" dirty="0" err="1"/>
              <a:t>gängen</a:t>
            </a:r>
            <a:r>
              <a:rPr lang="en-US" sz="2200" i="1" dirty="0"/>
              <a:t>, </a:t>
            </a:r>
            <a:r>
              <a:rPr lang="en-US" sz="2200" i="1" dirty="0" err="1"/>
              <a:t>han</a:t>
            </a:r>
            <a:r>
              <a:rPr lang="en-US" sz="2200" i="1" dirty="0"/>
              <a:t> </a:t>
            </a:r>
            <a:r>
              <a:rPr lang="en-US" sz="2200" i="1" dirty="0" err="1"/>
              <a:t>blev</a:t>
            </a:r>
            <a:r>
              <a:rPr lang="en-US" sz="2200" i="1" dirty="0"/>
              <a:t> </a:t>
            </a:r>
            <a:r>
              <a:rPr lang="en-US" sz="2200" i="1" dirty="0" err="1"/>
              <a:t>skjuten</a:t>
            </a:r>
            <a:r>
              <a:rPr lang="en-US" sz="2200" i="1" dirty="0"/>
              <a:t> till </a:t>
            </a:r>
            <a:r>
              <a:rPr lang="en-US" sz="2200" i="1" dirty="0" err="1"/>
              <a:t>döds</a:t>
            </a:r>
            <a:r>
              <a:rPr lang="en-US" sz="2200" i="1" dirty="0"/>
              <a:t>. De </a:t>
            </a:r>
            <a:r>
              <a:rPr lang="en-US" sz="2200" i="1" dirty="0" err="1"/>
              <a:t>har</a:t>
            </a:r>
            <a:r>
              <a:rPr lang="en-US" sz="2200" i="1" dirty="0"/>
              <a:t> </a:t>
            </a:r>
            <a:r>
              <a:rPr lang="en-US" sz="2200" i="1" dirty="0" err="1"/>
              <a:t>liksom</a:t>
            </a:r>
            <a:r>
              <a:rPr lang="en-US" sz="2200" i="1" dirty="0"/>
              <a:t> </a:t>
            </a:r>
            <a:r>
              <a:rPr lang="en-US" sz="2200" i="1" dirty="0" err="1"/>
              <a:t>tvingat</a:t>
            </a:r>
            <a:r>
              <a:rPr lang="en-US" sz="2200" i="1" dirty="0"/>
              <a:t> in </a:t>
            </a:r>
            <a:r>
              <a:rPr lang="en-US" sz="2200" i="1" dirty="0" err="1"/>
              <a:t>mig</a:t>
            </a:r>
            <a:r>
              <a:rPr lang="en-US" sz="2200" i="1" dirty="0"/>
              <a:t> i </a:t>
            </a:r>
            <a:r>
              <a:rPr lang="en-US" sz="2200" i="1" dirty="0" err="1"/>
              <a:t>portar</a:t>
            </a:r>
            <a:r>
              <a:rPr lang="en-US" sz="2200" i="1" dirty="0"/>
              <a:t>, </a:t>
            </a:r>
            <a:r>
              <a:rPr lang="en-US" sz="2200" i="1" dirty="0" err="1"/>
              <a:t>typ</a:t>
            </a:r>
            <a:r>
              <a:rPr lang="en-US" sz="2200" i="1" dirty="0"/>
              <a:t> för vi hade </a:t>
            </a:r>
            <a:r>
              <a:rPr lang="en-US" sz="2200" i="1" dirty="0" err="1"/>
              <a:t>ingenstans</a:t>
            </a:r>
            <a:r>
              <a:rPr lang="en-US" sz="2200" i="1" dirty="0"/>
              <a:t> </a:t>
            </a:r>
            <a:r>
              <a:rPr lang="en-US" sz="2200" i="1" dirty="0" err="1"/>
              <a:t>att</a:t>
            </a:r>
            <a:r>
              <a:rPr lang="en-US" sz="2200" i="1" dirty="0"/>
              <a:t> </a:t>
            </a:r>
            <a:r>
              <a:rPr lang="en-US" sz="2200" i="1" dirty="0" err="1"/>
              <a:t>vara</a:t>
            </a:r>
            <a:r>
              <a:rPr lang="en-US" sz="2200" i="1" dirty="0"/>
              <a:t>, </a:t>
            </a:r>
            <a:r>
              <a:rPr lang="en-US" sz="2200" i="1" dirty="0" err="1"/>
              <a:t>eller</a:t>
            </a:r>
            <a:r>
              <a:rPr lang="en-US" sz="2200" i="1" dirty="0"/>
              <a:t> i </a:t>
            </a:r>
            <a:r>
              <a:rPr lang="en-US" sz="2200" i="1" dirty="0" err="1"/>
              <a:t>källare</a:t>
            </a:r>
            <a:r>
              <a:rPr lang="en-US" sz="2200" i="1" dirty="0"/>
              <a:t>. </a:t>
            </a:r>
            <a:r>
              <a:rPr lang="en-US" sz="2200" i="1" dirty="0" err="1"/>
              <a:t>Hållit</a:t>
            </a:r>
            <a:r>
              <a:rPr lang="en-US" sz="2200" i="1" dirty="0"/>
              <a:t> fast </a:t>
            </a:r>
            <a:r>
              <a:rPr lang="en-US" sz="2200" i="1" dirty="0" err="1"/>
              <a:t>mig</a:t>
            </a:r>
            <a:r>
              <a:rPr lang="en-US" sz="2200" i="1" dirty="0"/>
              <a:t>, </a:t>
            </a:r>
            <a:r>
              <a:rPr lang="en-US" sz="2200" i="1" dirty="0" err="1"/>
              <a:t>filmat</a:t>
            </a:r>
            <a:r>
              <a:rPr lang="en-US" sz="2200" i="1" dirty="0"/>
              <a:t>, </a:t>
            </a:r>
            <a:r>
              <a:rPr lang="en-US" sz="2200" i="1" dirty="0" err="1"/>
              <a:t>tvingat</a:t>
            </a:r>
            <a:r>
              <a:rPr lang="en-US" sz="2200" i="1" dirty="0"/>
              <a:t> </a:t>
            </a:r>
            <a:r>
              <a:rPr lang="en-US" sz="2200" i="1" dirty="0" err="1"/>
              <a:t>mig</a:t>
            </a:r>
            <a:r>
              <a:rPr lang="en-US" sz="2200" i="1" dirty="0"/>
              <a:t> </a:t>
            </a:r>
            <a:r>
              <a:rPr lang="en-US" sz="2200" i="1" dirty="0" err="1"/>
              <a:t>att</a:t>
            </a:r>
            <a:r>
              <a:rPr lang="en-US" sz="2200" i="1" dirty="0"/>
              <a:t> </a:t>
            </a:r>
            <a:r>
              <a:rPr lang="en-US" sz="2200" i="1" dirty="0" err="1"/>
              <a:t>suga</a:t>
            </a:r>
            <a:r>
              <a:rPr lang="en-US" sz="2200" i="1" dirty="0"/>
              <a:t> av dem.</a:t>
            </a:r>
            <a:r>
              <a:rPr lang="en-US" sz="2200" b="1" i="1" dirty="0"/>
              <a:t> </a:t>
            </a:r>
            <a:r>
              <a:rPr lang="en-US" sz="2200" b="1" dirty="0"/>
              <a:t>IP</a:t>
            </a:r>
            <a:r>
              <a:rPr lang="en-US" sz="2200" b="1" i="1" dirty="0"/>
              <a:t> 27 </a:t>
            </a:r>
            <a:r>
              <a:rPr lang="en-US" sz="2200" b="1" i="1" dirty="0" err="1"/>
              <a:t>år</a:t>
            </a:r>
            <a:endParaRPr lang="en-US" sz="2200" dirty="0"/>
          </a:p>
          <a:p>
            <a:endParaRPr lang="en-US" sz="2200" dirty="0"/>
          </a:p>
        </p:txBody>
      </p:sp>
    </p:spTree>
    <p:extLst>
      <p:ext uri="{BB962C8B-B14F-4D97-AF65-F5344CB8AC3E}">
        <p14:creationId xmlns:p14="http://schemas.microsoft.com/office/powerpoint/2010/main" val="408743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AA5072B8-1CF7-DDD3-5634-F05CDD2CC66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Minna 16 år</a:t>
            </a:r>
          </a:p>
        </p:txBody>
      </p:sp>
      <p:sp>
        <p:nvSpPr>
          <p:cNvPr id="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F36D8C6D-9A2C-C2B2-1897-CE399A59342A}"/>
              </a:ext>
            </a:extLst>
          </p:cNvPr>
          <p:cNvSpPr>
            <a:spLocks noGrp="1"/>
          </p:cNvSpPr>
          <p:nvPr>
            <p:ph sz="quarter" idx="12"/>
          </p:nvPr>
        </p:nvSpPr>
        <p:spPr>
          <a:xfrm>
            <a:off x="572493" y="2071316"/>
            <a:ext cx="6713552" cy="4119172"/>
          </a:xfrm>
        </p:spPr>
        <p:txBody>
          <a:bodyPr vert="horz" lIns="91440" tIns="45720" rIns="91440" bIns="45720" rtlCol="0" anchor="t">
            <a:normAutofit lnSpcReduction="10000"/>
          </a:bodyPr>
          <a:lstStyle/>
          <a:p>
            <a:pPr marL="0" indent="-228600">
              <a:spcAft>
                <a:spcPts val="800"/>
              </a:spcAft>
            </a:pPr>
            <a:r>
              <a:rPr lang="en-US" sz="1500" dirty="0">
                <a:effectLst/>
              </a:rPr>
              <a:t>Minna </a:t>
            </a:r>
            <a:r>
              <a:rPr lang="en-US" sz="1500" dirty="0" err="1">
                <a:effectLst/>
              </a:rPr>
              <a:t>kommer</a:t>
            </a:r>
            <a:r>
              <a:rPr lang="en-US" sz="1500" dirty="0">
                <a:effectLst/>
              </a:rPr>
              <a:t> </a:t>
            </a:r>
            <a:r>
              <a:rPr lang="en-US" sz="1500" dirty="0" err="1">
                <a:effectLst/>
              </a:rPr>
              <a:t>från</a:t>
            </a:r>
            <a:r>
              <a:rPr lang="en-US" sz="1500" dirty="0">
                <a:effectLst/>
              </a:rPr>
              <a:t> </a:t>
            </a:r>
            <a:r>
              <a:rPr lang="en-US" sz="1500" dirty="0" err="1">
                <a:effectLst/>
              </a:rPr>
              <a:t>en</a:t>
            </a:r>
            <a:r>
              <a:rPr lang="en-US" sz="1500" dirty="0">
                <a:effectLst/>
              </a:rPr>
              <a:t> lite </a:t>
            </a:r>
            <a:r>
              <a:rPr lang="en-US" sz="1500" dirty="0" err="1">
                <a:effectLst/>
              </a:rPr>
              <a:t>mindre</a:t>
            </a:r>
            <a:r>
              <a:rPr lang="en-US" sz="1500" dirty="0">
                <a:effectLst/>
              </a:rPr>
              <a:t> </a:t>
            </a:r>
            <a:r>
              <a:rPr lang="en-US" sz="1500" dirty="0" err="1">
                <a:effectLst/>
              </a:rPr>
              <a:t>stad</a:t>
            </a:r>
            <a:r>
              <a:rPr lang="en-US" sz="1500" dirty="0">
                <a:effectLst/>
              </a:rPr>
              <a:t> och </a:t>
            </a:r>
            <a:r>
              <a:rPr lang="en-US" sz="1500" dirty="0" err="1">
                <a:effectLst/>
              </a:rPr>
              <a:t>är</a:t>
            </a:r>
            <a:r>
              <a:rPr lang="en-US" sz="1500" dirty="0">
                <a:effectLst/>
              </a:rPr>
              <a:t> </a:t>
            </a:r>
            <a:r>
              <a:rPr lang="en-US" sz="1500" dirty="0" err="1">
                <a:effectLst/>
              </a:rPr>
              <a:t>uppvuxen</a:t>
            </a:r>
            <a:r>
              <a:rPr lang="en-US" sz="1500" dirty="0">
                <a:effectLst/>
              </a:rPr>
              <a:t> i </a:t>
            </a:r>
            <a:r>
              <a:rPr lang="en-US" sz="1500" dirty="0" err="1">
                <a:effectLst/>
              </a:rPr>
              <a:t>en</a:t>
            </a:r>
            <a:r>
              <a:rPr lang="en-US" sz="1500" dirty="0">
                <a:effectLst/>
              </a:rPr>
              <a:t> </a:t>
            </a:r>
            <a:r>
              <a:rPr lang="en-US" sz="1500" dirty="0" err="1">
                <a:effectLst/>
              </a:rPr>
              <a:t>socioekonomiskt</a:t>
            </a:r>
            <a:r>
              <a:rPr lang="en-US" sz="1500" dirty="0">
                <a:effectLst/>
              </a:rPr>
              <a:t> </a:t>
            </a:r>
            <a:r>
              <a:rPr lang="en-US" sz="1500" dirty="0" err="1">
                <a:effectLst/>
              </a:rPr>
              <a:t>stabil</a:t>
            </a:r>
            <a:r>
              <a:rPr lang="en-US" sz="1500" dirty="0">
                <a:effectLst/>
              </a:rPr>
              <a:t> </a:t>
            </a:r>
            <a:r>
              <a:rPr lang="en-US" sz="1500" dirty="0" err="1">
                <a:effectLst/>
              </a:rPr>
              <a:t>miljö</a:t>
            </a:r>
            <a:r>
              <a:rPr lang="en-US" sz="1500" dirty="0">
                <a:effectLst/>
              </a:rPr>
              <a:t> och hon var </a:t>
            </a:r>
            <a:r>
              <a:rPr lang="en-US" sz="1500" dirty="0" err="1">
                <a:effectLst/>
              </a:rPr>
              <a:t>duktig</a:t>
            </a:r>
            <a:r>
              <a:rPr lang="en-US" sz="1500" dirty="0">
                <a:effectLst/>
              </a:rPr>
              <a:t> i </a:t>
            </a:r>
            <a:r>
              <a:rPr lang="en-US" sz="1500" dirty="0" err="1">
                <a:effectLst/>
              </a:rPr>
              <a:t>skolan</a:t>
            </a:r>
            <a:r>
              <a:rPr lang="en-US" sz="1500" dirty="0">
                <a:effectLst/>
              </a:rPr>
              <a:t>. </a:t>
            </a:r>
            <a:br>
              <a:rPr lang="en-US" sz="1500" dirty="0">
                <a:effectLst/>
              </a:rPr>
            </a:br>
            <a:r>
              <a:rPr lang="en-US" sz="1500" dirty="0">
                <a:effectLst/>
              </a:rPr>
              <a:t>I </a:t>
            </a:r>
            <a:r>
              <a:rPr lang="en-US" sz="1500" dirty="0" err="1">
                <a:effectLst/>
              </a:rPr>
              <a:t>samband</a:t>
            </a:r>
            <a:r>
              <a:rPr lang="en-US" sz="1500" dirty="0">
                <a:effectLst/>
              </a:rPr>
              <a:t> med </a:t>
            </a:r>
            <a:r>
              <a:rPr lang="en-US" sz="1500" dirty="0" err="1">
                <a:effectLst/>
              </a:rPr>
              <a:t>föräldrarnas</a:t>
            </a:r>
            <a:r>
              <a:rPr lang="en-US" sz="1500" dirty="0">
                <a:effectLst/>
              </a:rPr>
              <a:t> </a:t>
            </a:r>
            <a:r>
              <a:rPr lang="en-US" sz="1500" dirty="0" err="1">
                <a:effectLst/>
              </a:rPr>
              <a:t>skilsmässa</a:t>
            </a:r>
            <a:r>
              <a:rPr lang="en-US" sz="1500" dirty="0">
                <a:effectLst/>
              </a:rPr>
              <a:t> </a:t>
            </a:r>
            <a:r>
              <a:rPr lang="en-US" sz="1500" dirty="0" err="1">
                <a:effectLst/>
              </a:rPr>
              <a:t>är</a:t>
            </a:r>
            <a:r>
              <a:rPr lang="en-US" sz="1500" dirty="0">
                <a:effectLst/>
              </a:rPr>
              <a:t> det </a:t>
            </a:r>
            <a:r>
              <a:rPr lang="en-US" sz="1500" dirty="0" err="1">
                <a:effectLst/>
              </a:rPr>
              <a:t>mycket</a:t>
            </a:r>
            <a:r>
              <a:rPr lang="en-US" sz="1500" dirty="0">
                <a:effectLst/>
              </a:rPr>
              <a:t> </a:t>
            </a:r>
            <a:r>
              <a:rPr lang="en-US" sz="1500" dirty="0" err="1">
                <a:effectLst/>
              </a:rPr>
              <a:t>bråk</a:t>
            </a:r>
            <a:r>
              <a:rPr lang="en-US" sz="1500" dirty="0">
                <a:effectLst/>
              </a:rPr>
              <a:t> </a:t>
            </a:r>
            <a:r>
              <a:rPr lang="en-US" sz="1500" dirty="0" err="1">
                <a:effectLst/>
              </a:rPr>
              <a:t>hemma</a:t>
            </a:r>
            <a:r>
              <a:rPr lang="en-US" sz="1500" dirty="0">
                <a:effectLst/>
              </a:rPr>
              <a:t> och hon </a:t>
            </a:r>
            <a:r>
              <a:rPr lang="en-US" sz="1500" dirty="0" err="1">
                <a:effectLst/>
              </a:rPr>
              <a:t>känner</a:t>
            </a:r>
            <a:r>
              <a:rPr lang="en-US" sz="1500" dirty="0">
                <a:effectLst/>
              </a:rPr>
              <a:t> sig </a:t>
            </a:r>
            <a:r>
              <a:rPr lang="en-US" sz="1500" dirty="0" err="1">
                <a:effectLst/>
              </a:rPr>
              <a:t>ensam</a:t>
            </a:r>
            <a:r>
              <a:rPr lang="en-US" sz="1500" dirty="0">
                <a:effectLst/>
              </a:rPr>
              <a:t> och </a:t>
            </a:r>
            <a:r>
              <a:rPr lang="en-US" sz="1500" dirty="0" err="1">
                <a:effectLst/>
              </a:rPr>
              <a:t>inte</a:t>
            </a:r>
            <a:r>
              <a:rPr lang="en-US" sz="1500" dirty="0">
                <a:effectLst/>
              </a:rPr>
              <a:t> </a:t>
            </a:r>
            <a:r>
              <a:rPr lang="en-US" sz="1500" dirty="0" err="1">
                <a:effectLst/>
              </a:rPr>
              <a:t>sedd</a:t>
            </a:r>
            <a:r>
              <a:rPr lang="en-US" sz="1500" dirty="0">
                <a:effectLst/>
              </a:rPr>
              <a:t>.</a:t>
            </a:r>
          </a:p>
          <a:p>
            <a:pPr marL="0" indent="-228600">
              <a:spcAft>
                <a:spcPts val="800"/>
              </a:spcAft>
            </a:pPr>
            <a:r>
              <a:rPr lang="en-US" sz="1500" dirty="0" err="1">
                <a:effectLst/>
              </a:rPr>
              <a:t>När</a:t>
            </a:r>
            <a:r>
              <a:rPr lang="en-US" sz="1500" dirty="0">
                <a:effectLst/>
              </a:rPr>
              <a:t> hon </a:t>
            </a:r>
            <a:r>
              <a:rPr lang="en-US" sz="1500" dirty="0" err="1">
                <a:effectLst/>
              </a:rPr>
              <a:t>är</a:t>
            </a:r>
            <a:r>
              <a:rPr lang="en-US" sz="1500" dirty="0">
                <a:effectLst/>
              </a:rPr>
              <a:t> 13 </a:t>
            </a:r>
            <a:r>
              <a:rPr lang="en-US" sz="1500" dirty="0" err="1">
                <a:effectLst/>
              </a:rPr>
              <a:t>blir</a:t>
            </a:r>
            <a:r>
              <a:rPr lang="en-US" sz="1500" dirty="0">
                <a:effectLst/>
              </a:rPr>
              <a:t> hon </a:t>
            </a:r>
            <a:r>
              <a:rPr lang="en-US" sz="1500" dirty="0" err="1">
                <a:effectLst/>
              </a:rPr>
              <a:t>kär</a:t>
            </a:r>
            <a:r>
              <a:rPr lang="en-US" sz="1500" dirty="0">
                <a:effectLst/>
              </a:rPr>
              <a:t> i </a:t>
            </a:r>
            <a:r>
              <a:rPr lang="en-US" sz="1500" dirty="0" err="1">
                <a:effectLst/>
              </a:rPr>
              <a:t>en</a:t>
            </a:r>
            <a:r>
              <a:rPr lang="en-US" sz="1500" dirty="0">
                <a:effectLst/>
              </a:rPr>
              <a:t> </a:t>
            </a:r>
            <a:r>
              <a:rPr lang="en-US" sz="1500" dirty="0" err="1">
                <a:effectLst/>
              </a:rPr>
              <a:t>kille</a:t>
            </a:r>
            <a:r>
              <a:rPr lang="en-US" sz="1500" dirty="0">
                <a:effectLst/>
              </a:rPr>
              <a:t> </a:t>
            </a:r>
            <a:r>
              <a:rPr lang="en-US" sz="1500" dirty="0" err="1">
                <a:effectLst/>
              </a:rPr>
              <a:t>som</a:t>
            </a:r>
            <a:r>
              <a:rPr lang="en-US" sz="1500" dirty="0">
                <a:effectLst/>
              </a:rPr>
              <a:t> </a:t>
            </a:r>
            <a:r>
              <a:rPr lang="en-US" sz="1500" dirty="0" err="1">
                <a:effectLst/>
              </a:rPr>
              <a:t>är</a:t>
            </a:r>
            <a:r>
              <a:rPr lang="en-US" sz="1500" dirty="0">
                <a:effectLst/>
              </a:rPr>
              <a:t> </a:t>
            </a:r>
            <a:r>
              <a:rPr lang="en-US" sz="1500" dirty="0" err="1">
                <a:effectLst/>
              </a:rPr>
              <a:t>ett</a:t>
            </a:r>
            <a:r>
              <a:rPr lang="en-US" sz="1500" dirty="0">
                <a:effectLst/>
              </a:rPr>
              <a:t> par </a:t>
            </a:r>
            <a:r>
              <a:rPr lang="en-US" sz="1500" dirty="0" err="1">
                <a:effectLst/>
              </a:rPr>
              <a:t>år</a:t>
            </a:r>
            <a:r>
              <a:rPr lang="en-US" sz="1500" dirty="0">
                <a:effectLst/>
              </a:rPr>
              <a:t> </a:t>
            </a:r>
            <a:r>
              <a:rPr lang="en-US" sz="1500" dirty="0" err="1">
                <a:effectLst/>
              </a:rPr>
              <a:t>äldre</a:t>
            </a:r>
            <a:r>
              <a:rPr lang="en-US" sz="1500" dirty="0">
                <a:effectLst/>
              </a:rPr>
              <a:t>. Han </a:t>
            </a:r>
            <a:r>
              <a:rPr lang="en-US" sz="1500" dirty="0" err="1">
                <a:effectLst/>
              </a:rPr>
              <a:t>tillhör</a:t>
            </a:r>
            <a:r>
              <a:rPr lang="en-US" sz="1500" dirty="0">
                <a:effectLst/>
              </a:rPr>
              <a:t> </a:t>
            </a:r>
            <a:r>
              <a:rPr lang="en-US" sz="1500" dirty="0" err="1">
                <a:effectLst/>
              </a:rPr>
              <a:t>ett</a:t>
            </a:r>
            <a:r>
              <a:rPr lang="en-US" sz="1500" dirty="0">
                <a:effectLst/>
              </a:rPr>
              <a:t> av </a:t>
            </a:r>
            <a:r>
              <a:rPr lang="en-US" sz="1500" dirty="0" err="1">
                <a:effectLst/>
              </a:rPr>
              <a:t>stadens</a:t>
            </a:r>
            <a:r>
              <a:rPr lang="en-US" sz="1500" dirty="0">
                <a:effectLst/>
              </a:rPr>
              <a:t> </a:t>
            </a:r>
            <a:r>
              <a:rPr lang="en-US" sz="1500" dirty="0" err="1">
                <a:effectLst/>
              </a:rPr>
              <a:t>kriminella</a:t>
            </a:r>
            <a:r>
              <a:rPr lang="en-US" sz="1500" dirty="0">
                <a:effectLst/>
              </a:rPr>
              <a:t> </a:t>
            </a:r>
            <a:r>
              <a:rPr lang="en-US" sz="1500" dirty="0" err="1">
                <a:effectLst/>
              </a:rPr>
              <a:t>gäng</a:t>
            </a:r>
            <a:r>
              <a:rPr lang="en-US" sz="1500" dirty="0">
                <a:effectLst/>
              </a:rPr>
              <a:t>. Hon </a:t>
            </a:r>
            <a:r>
              <a:rPr lang="en-US" sz="1500" dirty="0" err="1">
                <a:effectLst/>
              </a:rPr>
              <a:t>tillbringar</a:t>
            </a:r>
            <a:r>
              <a:rPr lang="en-US" sz="1500" dirty="0">
                <a:effectLst/>
              </a:rPr>
              <a:t> </a:t>
            </a:r>
            <a:r>
              <a:rPr lang="en-US" sz="1500" dirty="0" err="1">
                <a:effectLst/>
              </a:rPr>
              <a:t>mycket</a:t>
            </a:r>
            <a:r>
              <a:rPr lang="en-US" sz="1500" dirty="0">
                <a:effectLst/>
              </a:rPr>
              <a:t> </a:t>
            </a:r>
            <a:r>
              <a:rPr lang="en-US" sz="1500" dirty="0" err="1">
                <a:effectLst/>
              </a:rPr>
              <a:t>tid</a:t>
            </a:r>
            <a:r>
              <a:rPr lang="en-US" sz="1500" dirty="0">
                <a:effectLst/>
              </a:rPr>
              <a:t> med </a:t>
            </a:r>
            <a:r>
              <a:rPr lang="en-US" sz="1500" dirty="0" err="1">
                <a:effectLst/>
              </a:rPr>
              <a:t>honom</a:t>
            </a:r>
            <a:r>
              <a:rPr lang="en-US" sz="1500" dirty="0">
                <a:effectLst/>
              </a:rPr>
              <a:t> och </a:t>
            </a:r>
            <a:r>
              <a:rPr lang="en-US" sz="1500" dirty="0" err="1">
                <a:effectLst/>
              </a:rPr>
              <a:t>hans</a:t>
            </a:r>
            <a:r>
              <a:rPr lang="en-US" sz="1500" dirty="0">
                <a:effectLst/>
              </a:rPr>
              <a:t> </a:t>
            </a:r>
            <a:r>
              <a:rPr lang="en-US" sz="1500" dirty="0" err="1">
                <a:effectLst/>
              </a:rPr>
              <a:t>kompisar</a:t>
            </a:r>
            <a:r>
              <a:rPr lang="en-US" sz="1500" dirty="0">
                <a:effectLst/>
              </a:rPr>
              <a:t> och </a:t>
            </a:r>
            <a:r>
              <a:rPr lang="en-US" sz="1500" dirty="0" err="1">
                <a:effectLst/>
              </a:rPr>
              <a:t>allt</a:t>
            </a:r>
            <a:r>
              <a:rPr lang="en-US" sz="1500" dirty="0">
                <a:effectLst/>
              </a:rPr>
              <a:t> </a:t>
            </a:r>
            <a:r>
              <a:rPr lang="en-US" sz="1500" dirty="0" err="1">
                <a:effectLst/>
              </a:rPr>
              <a:t>mindre</a:t>
            </a:r>
            <a:r>
              <a:rPr lang="en-US" sz="1500" dirty="0">
                <a:effectLst/>
              </a:rPr>
              <a:t> </a:t>
            </a:r>
            <a:r>
              <a:rPr lang="en-US" sz="1500" dirty="0" err="1">
                <a:effectLst/>
              </a:rPr>
              <a:t>tid</a:t>
            </a:r>
            <a:r>
              <a:rPr lang="en-US" sz="1500" dirty="0">
                <a:effectLst/>
              </a:rPr>
              <a:t> </a:t>
            </a:r>
            <a:r>
              <a:rPr lang="en-US" sz="1500" dirty="0" err="1">
                <a:effectLst/>
              </a:rPr>
              <a:t>hemma</a:t>
            </a:r>
            <a:r>
              <a:rPr lang="en-US" sz="1500" dirty="0">
                <a:effectLst/>
              </a:rPr>
              <a:t>. </a:t>
            </a:r>
            <a:r>
              <a:rPr lang="en-US" sz="1500" dirty="0" err="1">
                <a:effectLst/>
              </a:rPr>
              <a:t>Successivt</a:t>
            </a:r>
            <a:r>
              <a:rPr lang="en-US" sz="1500" dirty="0">
                <a:effectLst/>
              </a:rPr>
              <a:t> </a:t>
            </a:r>
            <a:r>
              <a:rPr lang="en-US" sz="1500" dirty="0" err="1">
                <a:effectLst/>
              </a:rPr>
              <a:t>blir</a:t>
            </a:r>
            <a:r>
              <a:rPr lang="en-US" sz="1500" dirty="0">
                <a:effectLst/>
              </a:rPr>
              <a:t> </a:t>
            </a:r>
            <a:r>
              <a:rPr lang="en-US" sz="1500" dirty="0" err="1">
                <a:effectLst/>
              </a:rPr>
              <a:t>förhållandet</a:t>
            </a:r>
            <a:r>
              <a:rPr lang="en-US" sz="1500" dirty="0">
                <a:effectLst/>
              </a:rPr>
              <a:t> </a:t>
            </a:r>
            <a:r>
              <a:rPr lang="en-US" sz="1500" dirty="0" err="1">
                <a:effectLst/>
              </a:rPr>
              <a:t>allt</a:t>
            </a:r>
            <a:r>
              <a:rPr lang="en-US" sz="1500" dirty="0">
                <a:effectLst/>
              </a:rPr>
              <a:t> </a:t>
            </a:r>
            <a:r>
              <a:rPr lang="en-US" sz="1500" dirty="0" err="1">
                <a:effectLst/>
              </a:rPr>
              <a:t>mer</a:t>
            </a:r>
            <a:r>
              <a:rPr lang="en-US" sz="1500" dirty="0">
                <a:effectLst/>
              </a:rPr>
              <a:t> </a:t>
            </a:r>
            <a:r>
              <a:rPr lang="en-US" sz="1500" dirty="0" err="1">
                <a:effectLst/>
              </a:rPr>
              <a:t>våldsamt</a:t>
            </a:r>
            <a:r>
              <a:rPr lang="en-US" sz="1500" dirty="0">
                <a:effectLst/>
              </a:rPr>
              <a:t> och </a:t>
            </a:r>
            <a:r>
              <a:rPr lang="en-US" sz="1500" dirty="0" err="1">
                <a:effectLst/>
              </a:rPr>
              <a:t>kontrollerande</a:t>
            </a:r>
            <a:r>
              <a:rPr lang="en-US" sz="1500" dirty="0">
                <a:effectLst/>
              </a:rPr>
              <a:t>. Hon </a:t>
            </a:r>
            <a:r>
              <a:rPr lang="en-US" sz="1500" dirty="0" err="1">
                <a:effectLst/>
              </a:rPr>
              <a:t>tvingas</a:t>
            </a:r>
            <a:r>
              <a:rPr lang="en-US" sz="1500" dirty="0">
                <a:effectLst/>
              </a:rPr>
              <a:t> ha “sex </a:t>
            </a:r>
            <a:r>
              <a:rPr lang="en-US" sz="1500" dirty="0" err="1">
                <a:effectLst/>
              </a:rPr>
              <a:t>som</a:t>
            </a:r>
            <a:r>
              <a:rPr lang="en-US" sz="1500" dirty="0">
                <a:effectLst/>
              </a:rPr>
              <a:t> </a:t>
            </a:r>
            <a:r>
              <a:rPr lang="en-US" sz="1500" dirty="0" err="1">
                <a:effectLst/>
              </a:rPr>
              <a:t>straff</a:t>
            </a:r>
            <a:r>
              <a:rPr lang="en-US" sz="1500" dirty="0">
                <a:effectLst/>
              </a:rPr>
              <a:t>” </a:t>
            </a:r>
            <a:r>
              <a:rPr lang="en-US" sz="1500" dirty="0" err="1">
                <a:effectLst/>
              </a:rPr>
              <a:t>när</a:t>
            </a:r>
            <a:r>
              <a:rPr lang="en-US" sz="1500" dirty="0">
                <a:effectLst/>
              </a:rPr>
              <a:t> hon </a:t>
            </a:r>
            <a:r>
              <a:rPr lang="en-US" sz="1500" dirty="0" err="1">
                <a:effectLst/>
              </a:rPr>
              <a:t>sagt</a:t>
            </a:r>
            <a:r>
              <a:rPr lang="en-US" sz="1500" dirty="0">
                <a:effectLst/>
              </a:rPr>
              <a:t> </a:t>
            </a:r>
            <a:r>
              <a:rPr lang="en-US" sz="1500" dirty="0" err="1">
                <a:effectLst/>
              </a:rPr>
              <a:t>något</a:t>
            </a:r>
            <a:r>
              <a:rPr lang="en-US" sz="1500" dirty="0">
                <a:effectLst/>
              </a:rPr>
              <a:t> </a:t>
            </a:r>
            <a:r>
              <a:rPr lang="en-US" sz="1500" dirty="0" err="1">
                <a:effectLst/>
              </a:rPr>
              <a:t>fel</a:t>
            </a:r>
            <a:r>
              <a:rPr lang="en-US" sz="1500" dirty="0">
                <a:effectLst/>
              </a:rPr>
              <a:t> </a:t>
            </a:r>
            <a:r>
              <a:rPr lang="en-US" sz="1500" dirty="0" err="1">
                <a:effectLst/>
              </a:rPr>
              <a:t>eller</a:t>
            </a:r>
            <a:r>
              <a:rPr lang="en-US" sz="1500" dirty="0">
                <a:effectLst/>
              </a:rPr>
              <a:t> haft </a:t>
            </a:r>
            <a:r>
              <a:rPr lang="en-US" sz="1500" dirty="0" err="1">
                <a:effectLst/>
              </a:rPr>
              <a:t>fel</a:t>
            </a:r>
            <a:r>
              <a:rPr lang="en-US" sz="1500" dirty="0">
                <a:effectLst/>
              </a:rPr>
              <a:t> </a:t>
            </a:r>
            <a:r>
              <a:rPr lang="en-US" sz="1500" dirty="0" err="1">
                <a:effectLst/>
              </a:rPr>
              <a:t>kläder</a:t>
            </a:r>
            <a:r>
              <a:rPr lang="en-US" sz="1500" dirty="0">
                <a:effectLst/>
              </a:rPr>
              <a:t> </a:t>
            </a:r>
            <a:r>
              <a:rPr lang="en-US" sz="1500" dirty="0" err="1">
                <a:effectLst/>
              </a:rPr>
              <a:t>på</a:t>
            </a:r>
            <a:r>
              <a:rPr lang="en-US" sz="1500" dirty="0">
                <a:effectLst/>
              </a:rPr>
              <a:t> sig. </a:t>
            </a:r>
          </a:p>
          <a:p>
            <a:pPr marL="0" indent="-228600">
              <a:spcAft>
                <a:spcPts val="800"/>
              </a:spcAft>
            </a:pPr>
            <a:r>
              <a:rPr lang="en-US" sz="1500" dirty="0">
                <a:effectLst/>
              </a:rPr>
              <a:t>Hon </a:t>
            </a:r>
            <a:r>
              <a:rPr lang="en-US" sz="1500" dirty="0" err="1">
                <a:effectLst/>
              </a:rPr>
              <a:t>börjar</a:t>
            </a:r>
            <a:r>
              <a:rPr lang="en-US" sz="1500" dirty="0">
                <a:effectLst/>
              </a:rPr>
              <a:t> ta </a:t>
            </a:r>
            <a:r>
              <a:rPr lang="en-US" sz="1500" dirty="0" err="1">
                <a:effectLst/>
              </a:rPr>
              <a:t>droger</a:t>
            </a:r>
            <a:r>
              <a:rPr lang="en-US" sz="1500" dirty="0">
                <a:effectLst/>
              </a:rPr>
              <a:t> </a:t>
            </a:r>
            <a:r>
              <a:rPr lang="en-US" sz="1500" dirty="0" err="1">
                <a:effectLst/>
              </a:rPr>
              <a:t>tillsammans</a:t>
            </a:r>
            <a:r>
              <a:rPr lang="en-US" sz="1500" dirty="0">
                <a:effectLst/>
              </a:rPr>
              <a:t> med </a:t>
            </a:r>
            <a:r>
              <a:rPr lang="en-US" sz="1500" dirty="0" err="1">
                <a:effectLst/>
              </a:rPr>
              <a:t>pojkvännen</a:t>
            </a:r>
            <a:r>
              <a:rPr lang="en-US" sz="1500" dirty="0">
                <a:effectLst/>
              </a:rPr>
              <a:t> och </a:t>
            </a:r>
            <a:r>
              <a:rPr lang="en-US" sz="1500" dirty="0" err="1">
                <a:effectLst/>
              </a:rPr>
              <a:t>beskriver</a:t>
            </a:r>
            <a:r>
              <a:rPr lang="en-US" sz="1500" dirty="0">
                <a:effectLst/>
              </a:rPr>
              <a:t> </a:t>
            </a:r>
            <a:r>
              <a:rPr lang="en-US" sz="1500" dirty="0" err="1">
                <a:effectLst/>
              </a:rPr>
              <a:t>hur</a:t>
            </a:r>
            <a:r>
              <a:rPr lang="en-US" sz="1500" dirty="0">
                <a:effectLst/>
              </a:rPr>
              <a:t> hon </a:t>
            </a:r>
            <a:r>
              <a:rPr lang="en-US" sz="1500" dirty="0" err="1">
                <a:effectLst/>
              </a:rPr>
              <a:t>snabbt</a:t>
            </a:r>
            <a:r>
              <a:rPr lang="en-US" sz="1500" dirty="0">
                <a:effectLst/>
              </a:rPr>
              <a:t> </a:t>
            </a:r>
            <a:r>
              <a:rPr lang="en-US" sz="1500" dirty="0" err="1">
                <a:effectLst/>
              </a:rPr>
              <a:t>vänjer</a:t>
            </a:r>
            <a:r>
              <a:rPr lang="en-US" sz="1500" dirty="0">
                <a:effectLst/>
              </a:rPr>
              <a:t> sig vid </a:t>
            </a:r>
            <a:r>
              <a:rPr lang="en-US" sz="1500" dirty="0" err="1">
                <a:effectLst/>
              </a:rPr>
              <a:t>en</a:t>
            </a:r>
            <a:r>
              <a:rPr lang="en-US" sz="1500" dirty="0">
                <a:effectLst/>
              </a:rPr>
              <a:t> </a:t>
            </a:r>
            <a:r>
              <a:rPr lang="en-US" sz="1500" dirty="0" err="1">
                <a:effectLst/>
              </a:rPr>
              <a:t>vardag</a:t>
            </a:r>
            <a:r>
              <a:rPr lang="en-US" sz="1500" dirty="0">
                <a:effectLst/>
              </a:rPr>
              <a:t> med </a:t>
            </a:r>
            <a:r>
              <a:rPr lang="en-US" sz="1500" dirty="0" err="1">
                <a:effectLst/>
              </a:rPr>
              <a:t>droger</a:t>
            </a:r>
            <a:r>
              <a:rPr lang="en-US" sz="1500" dirty="0">
                <a:effectLst/>
              </a:rPr>
              <a:t>, </a:t>
            </a:r>
            <a:r>
              <a:rPr lang="en-US" sz="1500" dirty="0" err="1">
                <a:effectLst/>
              </a:rPr>
              <a:t>vapen</a:t>
            </a:r>
            <a:r>
              <a:rPr lang="en-US" sz="1500" dirty="0">
                <a:effectLst/>
              </a:rPr>
              <a:t> och hot. </a:t>
            </a:r>
            <a:br>
              <a:rPr lang="en-US" sz="1500" dirty="0">
                <a:effectLst/>
              </a:rPr>
            </a:br>
            <a:r>
              <a:rPr lang="en-US" sz="1500" dirty="0" err="1">
                <a:effectLst/>
              </a:rPr>
              <a:t>När</a:t>
            </a:r>
            <a:r>
              <a:rPr lang="en-US" sz="1500" dirty="0">
                <a:effectLst/>
              </a:rPr>
              <a:t> </a:t>
            </a:r>
            <a:r>
              <a:rPr lang="en-US" sz="1500" dirty="0" err="1">
                <a:effectLst/>
              </a:rPr>
              <a:t>killen</a:t>
            </a:r>
            <a:r>
              <a:rPr lang="en-US" sz="1500" dirty="0">
                <a:effectLst/>
              </a:rPr>
              <a:t> </a:t>
            </a:r>
            <a:r>
              <a:rPr lang="en-US" sz="1500" dirty="0" err="1">
                <a:effectLst/>
              </a:rPr>
              <a:t>gör</a:t>
            </a:r>
            <a:r>
              <a:rPr lang="en-US" sz="1500" dirty="0">
                <a:effectLst/>
              </a:rPr>
              <a:t> slut </a:t>
            </a:r>
            <a:r>
              <a:rPr lang="en-US" sz="1500" dirty="0" err="1">
                <a:effectLst/>
              </a:rPr>
              <a:t>efter</a:t>
            </a:r>
            <a:r>
              <a:rPr lang="en-US" sz="1500" dirty="0">
                <a:effectLst/>
              </a:rPr>
              <a:t> 1 </a:t>
            </a:r>
            <a:r>
              <a:rPr lang="en-US" sz="1500" dirty="0" err="1">
                <a:effectLst/>
              </a:rPr>
              <a:t>år</a:t>
            </a:r>
            <a:r>
              <a:rPr lang="en-US" sz="1500" dirty="0">
                <a:effectLst/>
              </a:rPr>
              <a:t> </a:t>
            </a:r>
            <a:r>
              <a:rPr lang="en-US" sz="1500" dirty="0" err="1">
                <a:effectLst/>
              </a:rPr>
              <a:t>blir</a:t>
            </a:r>
            <a:r>
              <a:rPr lang="en-US" sz="1500" dirty="0">
                <a:effectLst/>
              </a:rPr>
              <a:t> hon </a:t>
            </a:r>
            <a:r>
              <a:rPr lang="en-US" sz="1500" dirty="0" err="1">
                <a:effectLst/>
              </a:rPr>
              <a:t>kort</a:t>
            </a:r>
            <a:r>
              <a:rPr lang="en-US" sz="1500" dirty="0">
                <a:effectLst/>
              </a:rPr>
              <a:t> </a:t>
            </a:r>
            <a:r>
              <a:rPr lang="en-US" sz="1500" dirty="0" err="1">
                <a:effectLst/>
              </a:rPr>
              <a:t>därefter</a:t>
            </a:r>
            <a:r>
              <a:rPr lang="en-US" sz="1500" dirty="0">
                <a:effectLst/>
              </a:rPr>
              <a:t> </a:t>
            </a:r>
            <a:r>
              <a:rPr lang="en-US" sz="1500" dirty="0" err="1">
                <a:effectLst/>
              </a:rPr>
              <a:t>ihop</a:t>
            </a:r>
            <a:r>
              <a:rPr lang="en-US" sz="1500" dirty="0">
                <a:effectLst/>
              </a:rPr>
              <a:t> med </a:t>
            </a:r>
            <a:r>
              <a:rPr lang="en-US" sz="1500" dirty="0" err="1">
                <a:effectLst/>
              </a:rPr>
              <a:t>en</a:t>
            </a:r>
            <a:r>
              <a:rPr lang="en-US" sz="1500" dirty="0">
                <a:effectLst/>
              </a:rPr>
              <a:t> </a:t>
            </a:r>
            <a:r>
              <a:rPr lang="en-US" sz="1500" dirty="0" err="1">
                <a:effectLst/>
              </a:rPr>
              <a:t>ny</a:t>
            </a:r>
            <a:r>
              <a:rPr lang="en-US" sz="1500" dirty="0">
                <a:effectLst/>
              </a:rPr>
              <a:t> </a:t>
            </a:r>
            <a:r>
              <a:rPr lang="en-US" sz="1500" dirty="0" err="1">
                <a:effectLst/>
              </a:rPr>
              <a:t>kille</a:t>
            </a:r>
            <a:r>
              <a:rPr lang="en-US" sz="1500" dirty="0">
                <a:effectLst/>
              </a:rPr>
              <a:t> </a:t>
            </a:r>
            <a:r>
              <a:rPr lang="en-US" sz="1500" dirty="0" err="1">
                <a:effectLst/>
              </a:rPr>
              <a:t>från</a:t>
            </a:r>
            <a:r>
              <a:rPr lang="en-US" sz="1500" dirty="0">
                <a:effectLst/>
              </a:rPr>
              <a:t> </a:t>
            </a:r>
            <a:r>
              <a:rPr lang="en-US" sz="1500" dirty="0" err="1">
                <a:effectLst/>
              </a:rPr>
              <a:t>samma</a:t>
            </a:r>
            <a:r>
              <a:rPr lang="en-US" sz="1500" dirty="0">
                <a:effectLst/>
              </a:rPr>
              <a:t> </a:t>
            </a:r>
            <a:r>
              <a:rPr lang="en-US" sz="1500" dirty="0" err="1">
                <a:effectLst/>
              </a:rPr>
              <a:t>gäng</a:t>
            </a:r>
            <a:r>
              <a:rPr lang="en-US" sz="1500" dirty="0">
                <a:effectLst/>
              </a:rPr>
              <a:t>. Nu </a:t>
            </a:r>
            <a:r>
              <a:rPr lang="en-US" sz="1500" dirty="0" err="1">
                <a:effectLst/>
              </a:rPr>
              <a:t>blir</a:t>
            </a:r>
            <a:r>
              <a:rPr lang="en-US" sz="1500" dirty="0">
                <a:effectLst/>
              </a:rPr>
              <a:t> hon </a:t>
            </a:r>
            <a:r>
              <a:rPr lang="en-US" sz="1500" dirty="0" err="1">
                <a:effectLst/>
              </a:rPr>
              <a:t>också</a:t>
            </a:r>
            <a:r>
              <a:rPr lang="en-US" sz="1500" dirty="0">
                <a:effectLst/>
              </a:rPr>
              <a:t> </a:t>
            </a:r>
            <a:r>
              <a:rPr lang="en-US" sz="1500" dirty="0" err="1">
                <a:effectLst/>
              </a:rPr>
              <a:t>ofta</a:t>
            </a:r>
            <a:r>
              <a:rPr lang="en-US" sz="1500" dirty="0">
                <a:effectLst/>
              </a:rPr>
              <a:t> </a:t>
            </a:r>
            <a:r>
              <a:rPr lang="en-US" sz="1500" dirty="0" err="1">
                <a:effectLst/>
              </a:rPr>
              <a:t>tvungen</a:t>
            </a:r>
            <a:r>
              <a:rPr lang="en-US" sz="1500" dirty="0">
                <a:effectLst/>
              </a:rPr>
              <a:t> </a:t>
            </a:r>
            <a:r>
              <a:rPr lang="en-US" sz="1500" dirty="0" err="1">
                <a:effectLst/>
              </a:rPr>
              <a:t>att</a:t>
            </a:r>
            <a:r>
              <a:rPr lang="en-US" sz="1500" dirty="0">
                <a:effectLst/>
              </a:rPr>
              <a:t> ha sex med </a:t>
            </a:r>
            <a:r>
              <a:rPr lang="en-US" sz="1500" dirty="0" err="1">
                <a:effectLst/>
              </a:rPr>
              <a:t>hans</a:t>
            </a:r>
            <a:r>
              <a:rPr lang="en-US" sz="1500" dirty="0">
                <a:effectLst/>
              </a:rPr>
              <a:t> </a:t>
            </a:r>
            <a:r>
              <a:rPr lang="en-US" sz="1500" dirty="0" err="1">
                <a:effectLst/>
              </a:rPr>
              <a:t>kompisar</a:t>
            </a:r>
            <a:r>
              <a:rPr lang="en-US" sz="1500" dirty="0">
                <a:effectLst/>
              </a:rPr>
              <a:t>.</a:t>
            </a:r>
          </a:p>
          <a:p>
            <a:pPr marL="0" indent="-228600">
              <a:spcAft>
                <a:spcPts val="800"/>
              </a:spcAft>
            </a:pPr>
            <a:r>
              <a:rPr lang="en-US" sz="1500" dirty="0">
                <a:effectLst/>
              </a:rPr>
              <a:t>Minna </a:t>
            </a:r>
            <a:r>
              <a:rPr lang="en-US" sz="1500" dirty="0" err="1">
                <a:effectLst/>
              </a:rPr>
              <a:t>börjar</a:t>
            </a:r>
            <a:r>
              <a:rPr lang="en-US" sz="1500" dirty="0">
                <a:effectLst/>
              </a:rPr>
              <a:t> </a:t>
            </a:r>
            <a:r>
              <a:rPr lang="en-US" sz="1500" dirty="0" err="1">
                <a:effectLst/>
              </a:rPr>
              <a:t>må</a:t>
            </a:r>
            <a:r>
              <a:rPr lang="en-US" sz="1500" dirty="0">
                <a:effectLst/>
              </a:rPr>
              <a:t> </a:t>
            </a:r>
            <a:r>
              <a:rPr lang="en-US" sz="1500" dirty="0" err="1">
                <a:effectLst/>
              </a:rPr>
              <a:t>allt</a:t>
            </a:r>
            <a:r>
              <a:rPr lang="en-US" sz="1500" dirty="0">
                <a:effectLst/>
              </a:rPr>
              <a:t> </a:t>
            </a:r>
            <a:r>
              <a:rPr lang="en-US" sz="1500" dirty="0" err="1">
                <a:effectLst/>
              </a:rPr>
              <a:t>sämre</a:t>
            </a:r>
            <a:r>
              <a:rPr lang="en-US" sz="1500" dirty="0">
                <a:effectLst/>
              </a:rPr>
              <a:t> och </a:t>
            </a:r>
            <a:r>
              <a:rPr lang="en-US" sz="1500" dirty="0" err="1">
                <a:effectLst/>
              </a:rPr>
              <a:t>börjar</a:t>
            </a:r>
            <a:r>
              <a:rPr lang="en-US" sz="1500" dirty="0">
                <a:effectLst/>
              </a:rPr>
              <a:t> </a:t>
            </a:r>
            <a:r>
              <a:rPr lang="en-US" sz="1500" dirty="0" err="1">
                <a:effectLst/>
              </a:rPr>
              <a:t>skära</a:t>
            </a:r>
            <a:r>
              <a:rPr lang="en-US" sz="1500" dirty="0">
                <a:effectLst/>
              </a:rPr>
              <a:t> sig och ta </a:t>
            </a:r>
            <a:r>
              <a:rPr lang="en-US" sz="1500" dirty="0" err="1">
                <a:effectLst/>
              </a:rPr>
              <a:t>allt</a:t>
            </a:r>
            <a:r>
              <a:rPr lang="en-US" sz="1500" dirty="0">
                <a:effectLst/>
              </a:rPr>
              <a:t> </a:t>
            </a:r>
            <a:r>
              <a:rPr lang="en-US" sz="1500" dirty="0" err="1">
                <a:effectLst/>
              </a:rPr>
              <a:t>mer</a:t>
            </a:r>
            <a:r>
              <a:rPr lang="en-US" sz="1500" dirty="0">
                <a:effectLst/>
              </a:rPr>
              <a:t> </a:t>
            </a:r>
            <a:r>
              <a:rPr lang="en-US" sz="1500" dirty="0" err="1">
                <a:effectLst/>
              </a:rPr>
              <a:t>droger</a:t>
            </a:r>
            <a:r>
              <a:rPr lang="en-US" sz="1500" dirty="0">
                <a:effectLst/>
              </a:rPr>
              <a:t> och det </a:t>
            </a:r>
            <a:r>
              <a:rPr lang="en-US" sz="1500" dirty="0" err="1">
                <a:effectLst/>
              </a:rPr>
              <a:t>blir</a:t>
            </a:r>
            <a:r>
              <a:rPr lang="en-US" sz="1500" dirty="0">
                <a:effectLst/>
              </a:rPr>
              <a:t> </a:t>
            </a:r>
            <a:r>
              <a:rPr lang="en-US" sz="1500" dirty="0" err="1">
                <a:effectLst/>
              </a:rPr>
              <a:t>svårt</a:t>
            </a:r>
            <a:r>
              <a:rPr lang="en-US" sz="1500" dirty="0">
                <a:effectLst/>
              </a:rPr>
              <a:t> </a:t>
            </a:r>
            <a:r>
              <a:rPr lang="en-US" sz="1500" dirty="0" err="1">
                <a:effectLst/>
              </a:rPr>
              <a:t>att</a:t>
            </a:r>
            <a:r>
              <a:rPr lang="en-US" sz="1500" dirty="0">
                <a:effectLst/>
              </a:rPr>
              <a:t> </a:t>
            </a:r>
            <a:r>
              <a:rPr lang="en-US" sz="1500" dirty="0" err="1">
                <a:effectLst/>
              </a:rPr>
              <a:t>klara</a:t>
            </a:r>
            <a:r>
              <a:rPr lang="en-US" sz="1500" dirty="0">
                <a:effectLst/>
              </a:rPr>
              <a:t> </a:t>
            </a:r>
            <a:r>
              <a:rPr lang="en-US" sz="1500" dirty="0" err="1">
                <a:effectLst/>
              </a:rPr>
              <a:t>skolan</a:t>
            </a:r>
            <a:r>
              <a:rPr lang="en-US" sz="1500" dirty="0">
                <a:effectLst/>
              </a:rPr>
              <a:t>. </a:t>
            </a:r>
            <a:r>
              <a:rPr lang="en-US" sz="1500" dirty="0" err="1">
                <a:effectLst/>
              </a:rPr>
              <a:t>När</a:t>
            </a:r>
            <a:r>
              <a:rPr lang="en-US" sz="1500" dirty="0">
                <a:effectLst/>
              </a:rPr>
              <a:t> hon </a:t>
            </a:r>
            <a:r>
              <a:rPr lang="en-US" sz="1500" dirty="0" err="1">
                <a:effectLst/>
              </a:rPr>
              <a:t>försöker</a:t>
            </a:r>
            <a:r>
              <a:rPr lang="en-US" sz="1500" dirty="0">
                <a:effectLst/>
              </a:rPr>
              <a:t> ta sig </a:t>
            </a:r>
            <a:r>
              <a:rPr lang="en-US" sz="1500" dirty="0" err="1">
                <a:effectLst/>
              </a:rPr>
              <a:t>ur</a:t>
            </a:r>
            <a:r>
              <a:rPr lang="en-US" sz="1500" dirty="0">
                <a:effectLst/>
              </a:rPr>
              <a:t> </a:t>
            </a:r>
            <a:r>
              <a:rPr lang="en-US" sz="1500" dirty="0" err="1">
                <a:effectLst/>
              </a:rPr>
              <a:t>relationen</a:t>
            </a:r>
            <a:r>
              <a:rPr lang="en-US" sz="1500" dirty="0">
                <a:effectLst/>
              </a:rPr>
              <a:t> med </a:t>
            </a:r>
            <a:r>
              <a:rPr lang="en-US" sz="1500" dirty="0" err="1">
                <a:effectLst/>
              </a:rPr>
              <a:t>pojkvännen</a:t>
            </a:r>
            <a:r>
              <a:rPr lang="en-US" sz="1500" dirty="0">
                <a:effectLst/>
              </a:rPr>
              <a:t> </a:t>
            </a:r>
            <a:r>
              <a:rPr lang="en-US" sz="1500" dirty="0" err="1">
                <a:effectLst/>
              </a:rPr>
              <a:t>blir</a:t>
            </a:r>
            <a:r>
              <a:rPr lang="en-US" sz="1500" dirty="0">
                <a:effectLst/>
              </a:rPr>
              <a:t> hon </a:t>
            </a:r>
            <a:r>
              <a:rPr lang="en-US" sz="1500" dirty="0" err="1">
                <a:effectLst/>
              </a:rPr>
              <a:t>utsatt</a:t>
            </a:r>
            <a:r>
              <a:rPr lang="en-US" sz="1500" dirty="0">
                <a:effectLst/>
              </a:rPr>
              <a:t> för </a:t>
            </a:r>
            <a:r>
              <a:rPr lang="en-US" sz="1500" dirty="0" err="1">
                <a:effectLst/>
              </a:rPr>
              <a:t>grova</a:t>
            </a:r>
            <a:r>
              <a:rPr lang="en-US" sz="1500" dirty="0">
                <a:effectLst/>
              </a:rPr>
              <a:t> hot och hon </a:t>
            </a:r>
            <a:r>
              <a:rPr lang="en-US" sz="1500" dirty="0" err="1">
                <a:effectLst/>
              </a:rPr>
              <a:t>blir</a:t>
            </a:r>
            <a:r>
              <a:rPr lang="en-US" sz="1500" dirty="0">
                <a:effectLst/>
              </a:rPr>
              <a:t> till slut </a:t>
            </a:r>
            <a:r>
              <a:rPr lang="en-US" sz="1500" dirty="0" err="1">
                <a:effectLst/>
              </a:rPr>
              <a:t>tvungen</a:t>
            </a:r>
            <a:r>
              <a:rPr lang="en-US" sz="1500" dirty="0">
                <a:effectLst/>
              </a:rPr>
              <a:t> </a:t>
            </a:r>
            <a:r>
              <a:rPr lang="en-US" sz="1500" dirty="0" err="1">
                <a:effectLst/>
              </a:rPr>
              <a:t>att</a:t>
            </a:r>
            <a:r>
              <a:rPr lang="en-US" sz="1500" dirty="0">
                <a:effectLst/>
              </a:rPr>
              <a:t> </a:t>
            </a:r>
            <a:r>
              <a:rPr lang="en-US" sz="1500" dirty="0" err="1">
                <a:effectLst/>
              </a:rPr>
              <a:t>berätta</a:t>
            </a:r>
            <a:r>
              <a:rPr lang="en-US" sz="1500" dirty="0">
                <a:effectLst/>
              </a:rPr>
              <a:t> för </a:t>
            </a:r>
            <a:r>
              <a:rPr lang="en-US" sz="1500" dirty="0" err="1">
                <a:effectLst/>
              </a:rPr>
              <a:t>skolkuratorn</a:t>
            </a:r>
            <a:r>
              <a:rPr lang="en-US" sz="1500" dirty="0">
                <a:effectLst/>
              </a:rPr>
              <a:t> om sin situation.</a:t>
            </a:r>
            <a:endParaRPr lang="en-US" sz="1500" dirty="0"/>
          </a:p>
        </p:txBody>
      </p:sp>
      <p:pic>
        <p:nvPicPr>
          <p:cNvPr id="14" name="Platshållare för bild 13" descr="En bild som visar träd, utomhus, person, klädsel&#10;&#10;Automatiskt genererad beskrivning">
            <a:extLst>
              <a:ext uri="{FF2B5EF4-FFF2-40B4-BE49-F238E27FC236}">
                <a16:creationId xmlns:a16="http://schemas.microsoft.com/office/drawing/2014/main" id="{1F97AA40-D9DA-9C84-4ADA-6B10CE890232}"/>
              </a:ext>
            </a:extLst>
          </p:cNvPr>
          <p:cNvPicPr>
            <a:picLocks noGrp="1" noChangeAspect="1"/>
          </p:cNvPicPr>
          <p:nvPr>
            <p:ph type="pic" sz="quarter" idx="17"/>
          </p:nvPr>
        </p:nvPicPr>
        <p:blipFill rotWithShape="1">
          <a:blip r:embed="rId3">
            <a:extLst>
              <a:ext uri="{837473B0-CC2E-450A-ABE3-18F120FF3D39}">
                <a1611:picAttrSrcUrl xmlns:a1611="http://schemas.microsoft.com/office/drawing/2016/11/main" r:id="rId4"/>
              </a:ext>
            </a:extLst>
          </a:blip>
          <a:srcRect l="42541" r="3344" b="2"/>
          <a:stretch/>
        </p:blipFill>
        <p:spPr>
          <a:xfrm>
            <a:off x="7675658" y="2093976"/>
            <a:ext cx="3941064" cy="4096512"/>
          </a:xfrm>
          <a:prstGeom prst="rect">
            <a:avLst/>
          </a:prstGeom>
          <a:noFill/>
        </p:spPr>
      </p:pic>
    </p:spTree>
    <p:extLst>
      <p:ext uri="{BB962C8B-B14F-4D97-AF65-F5344CB8AC3E}">
        <p14:creationId xmlns:p14="http://schemas.microsoft.com/office/powerpoint/2010/main" val="17940380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EE5E19-277C-FC28-29C9-62EC218BDE31}"/>
              </a:ext>
            </a:extLst>
          </p:cNvPr>
          <p:cNvSpPr>
            <a:spLocks noGrp="1"/>
          </p:cNvSpPr>
          <p:nvPr>
            <p:ph type="title"/>
          </p:nvPr>
        </p:nvSpPr>
        <p:spPr>
          <a:xfrm>
            <a:off x="677863" y="123825"/>
            <a:ext cx="4665662" cy="971550"/>
          </a:xfrm>
        </p:spPr>
        <p:txBody>
          <a:bodyPr>
            <a:normAutofit/>
          </a:bodyPr>
          <a:lstStyle/>
          <a:p>
            <a:r>
              <a:rPr lang="sv-SE" sz="4000" b="1" dirty="0"/>
              <a:t>Co-design workshops</a:t>
            </a:r>
          </a:p>
        </p:txBody>
      </p:sp>
      <p:sp>
        <p:nvSpPr>
          <p:cNvPr id="5" name="Platshållare för innehåll 4">
            <a:extLst>
              <a:ext uri="{FF2B5EF4-FFF2-40B4-BE49-F238E27FC236}">
                <a16:creationId xmlns:a16="http://schemas.microsoft.com/office/drawing/2014/main" id="{171FE4B8-87C3-7D13-2455-06A35C5DD14A}"/>
              </a:ext>
            </a:extLst>
          </p:cNvPr>
          <p:cNvSpPr>
            <a:spLocks noGrp="1"/>
          </p:cNvSpPr>
          <p:nvPr>
            <p:ph type="body" sz="half" idx="2"/>
          </p:nvPr>
        </p:nvSpPr>
        <p:spPr>
          <a:xfrm>
            <a:off x="677863" y="1607343"/>
            <a:ext cx="4457700" cy="3811588"/>
          </a:xfrm>
        </p:spPr>
        <p:txBody>
          <a:bodyPr>
            <a:normAutofit fontScale="92500"/>
          </a:bodyPr>
          <a:lstStyle/>
          <a:p>
            <a:pPr marL="457200" indent="-457200">
              <a:buFont typeface="Arial" panose="020B0604020202020204" pitchFamily="34" charset="0"/>
              <a:buChar char="•"/>
            </a:pPr>
            <a:r>
              <a:rPr lang="sv-SE" sz="2800" dirty="0"/>
              <a:t>Fyra grupper á 10 deltagare från hälso-och sjukvård, polis, socialtjänst och civilsamhälle.</a:t>
            </a:r>
          </a:p>
          <a:p>
            <a:pPr marL="457200" indent="-457200">
              <a:buFont typeface="Arial" panose="020B0604020202020204" pitchFamily="34" charset="0"/>
              <a:buChar char="•"/>
            </a:pPr>
            <a:r>
              <a:rPr lang="sv-SE" sz="2800" dirty="0"/>
              <a:t>Två fysiska workshops + en digital</a:t>
            </a:r>
          </a:p>
          <a:p>
            <a:pPr marL="457200" indent="-457200">
              <a:buFont typeface="Arial" panose="020B0604020202020204" pitchFamily="34" charset="0"/>
              <a:buChar char="•"/>
            </a:pPr>
            <a:r>
              <a:rPr lang="sv-SE" sz="2800" dirty="0" err="1"/>
              <a:t>Facilatorer</a:t>
            </a:r>
            <a:r>
              <a:rPr lang="sv-SE" sz="2800" dirty="0"/>
              <a:t> från Innovationsplattformen i VGR</a:t>
            </a:r>
            <a:br>
              <a:rPr lang="sv-SE" dirty="0"/>
            </a:br>
            <a:endParaRPr lang="sv-SE" dirty="0"/>
          </a:p>
          <a:p>
            <a:endParaRPr lang="sv-SE" dirty="0"/>
          </a:p>
        </p:txBody>
      </p:sp>
      <p:sp>
        <p:nvSpPr>
          <p:cNvPr id="6" name="Pratbubbla: rektangel 5">
            <a:extLst>
              <a:ext uri="{FF2B5EF4-FFF2-40B4-BE49-F238E27FC236}">
                <a16:creationId xmlns:a16="http://schemas.microsoft.com/office/drawing/2014/main" id="{7CBA36D8-0B0D-B711-3479-58A851453965}"/>
              </a:ext>
            </a:extLst>
          </p:cNvPr>
          <p:cNvSpPr/>
          <p:nvPr/>
        </p:nvSpPr>
        <p:spPr>
          <a:xfrm>
            <a:off x="5505450" y="1447800"/>
            <a:ext cx="6008687" cy="4521200"/>
          </a:xfrm>
          <a:prstGeom prst="wedgeRectCallou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00000"/>
              </a:lnSpc>
              <a:spcAft>
                <a:spcPts val="800"/>
              </a:spcAft>
              <a:buNone/>
            </a:pPr>
            <a:r>
              <a:rPr lang="sv-SE" sz="2400" b="1" dirty="0">
                <a:solidFill>
                  <a:schemeClr val="tx1"/>
                </a:solidFill>
              </a:rPr>
              <a:t>Frågeställningar: </a:t>
            </a:r>
            <a:endParaRPr lang="sv-SE" sz="2400" b="1" dirty="0">
              <a:solidFill>
                <a:schemeClr val="tx1"/>
              </a:solidFill>
              <a:cs typeface="Times New Roman" panose="02020603050405020304" pitchFamily="18" charset="0"/>
            </a:endParaRPr>
          </a:p>
          <a:p>
            <a:pPr marL="0" indent="0">
              <a:lnSpc>
                <a:spcPct val="100000"/>
              </a:lnSpc>
              <a:spcAft>
                <a:spcPts val="800"/>
              </a:spcAft>
              <a:buNone/>
            </a:pPr>
            <a:r>
              <a:rPr lang="sv-SE" sz="2400" dirty="0">
                <a:solidFill>
                  <a:srgbClr val="000000"/>
                </a:solidFill>
              </a:rPr>
              <a:t>I: Vilka förändringar av vård och stödinsatser föreslås av aktörer utifrån presentation av målgruppens erfarenhet och behov av vård och stöd samt utifrån identifierade gemensamma beröringspunkter? </a:t>
            </a:r>
          </a:p>
          <a:p>
            <a:pPr marL="0" indent="0">
              <a:lnSpc>
                <a:spcPct val="100000"/>
              </a:lnSpc>
              <a:spcAft>
                <a:spcPts val="800"/>
              </a:spcAft>
              <a:buNone/>
            </a:pPr>
            <a:endParaRPr lang="sv-SE" sz="2400" dirty="0">
              <a:solidFill>
                <a:srgbClr val="000000"/>
              </a:solidFill>
            </a:endParaRPr>
          </a:p>
          <a:p>
            <a:pPr marL="0" indent="0">
              <a:lnSpc>
                <a:spcPct val="100000"/>
              </a:lnSpc>
              <a:spcAft>
                <a:spcPts val="800"/>
              </a:spcAft>
              <a:buNone/>
            </a:pPr>
            <a:r>
              <a:rPr lang="sv-SE" sz="2400" dirty="0">
                <a:solidFill>
                  <a:schemeClr val="tx1"/>
                </a:solidFill>
                <a:ea typeface="Calibri" panose="020F0502020204030204" pitchFamily="34" charset="0"/>
                <a:cs typeface="Times New Roman" panose="02020603050405020304" pitchFamily="18" charset="0"/>
              </a:rPr>
              <a:t>II:</a:t>
            </a:r>
            <a:r>
              <a:rPr lang="sv-SE" sz="2400" b="1" dirty="0">
                <a:ea typeface="Calibri" panose="020F0502020204030204" pitchFamily="34" charset="0"/>
                <a:cs typeface="Times New Roman" panose="02020603050405020304" pitchFamily="18" charset="0"/>
              </a:rPr>
              <a:t> </a:t>
            </a:r>
            <a:r>
              <a:rPr lang="sv-SE" sz="2400" dirty="0">
                <a:solidFill>
                  <a:srgbClr val="000000"/>
                </a:solidFill>
              </a:rPr>
              <a:t>Vilka samverkansvägar föreslås av aktörer och hur bör dessa utformas för att främja tillgänglighet till vård och stödinsatser?</a:t>
            </a:r>
            <a:endParaRPr lang="sv-SE"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442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F479189F-2910-300B-264B-3CD36D075E1C}"/>
              </a:ext>
            </a:extLst>
          </p:cNvPr>
          <p:cNvSpPr txBox="1"/>
          <p:nvPr/>
        </p:nvSpPr>
        <p:spPr>
          <a:xfrm flipH="1">
            <a:off x="1733852" y="262309"/>
            <a:ext cx="8606792" cy="588494"/>
          </a:xfrm>
          <a:prstGeom prst="rect">
            <a:avLst/>
          </a:prstGeom>
          <a:noFill/>
        </p:spPr>
        <p:txBody>
          <a:bodyPr wrap="square" lIns="0" tIns="0" rIns="0" bIns="0" rtlCol="0">
            <a:spAutoFit/>
          </a:bodyPr>
          <a:lstStyle/>
          <a:p>
            <a:pPr algn="ctr">
              <a:lnSpc>
                <a:spcPct val="130000"/>
              </a:lnSpc>
            </a:pPr>
            <a:r>
              <a:rPr lang="en-US" sz="3200" b="1" dirty="0" err="1">
                <a:solidFill>
                  <a:srgbClr val="000000"/>
                </a:solidFill>
                <a:latin typeface="+mj-lt"/>
              </a:rPr>
              <a:t>Övergripande</a:t>
            </a:r>
            <a:r>
              <a:rPr lang="en-US" sz="3200" b="1" dirty="0">
                <a:solidFill>
                  <a:srgbClr val="000000"/>
                </a:solidFill>
                <a:latin typeface="+mj-lt"/>
              </a:rPr>
              <a:t> </a:t>
            </a:r>
            <a:r>
              <a:rPr lang="en-US" sz="3200" b="1" dirty="0" err="1">
                <a:solidFill>
                  <a:srgbClr val="000000"/>
                </a:solidFill>
                <a:latin typeface="+mj-lt"/>
              </a:rPr>
              <a:t>steg</a:t>
            </a:r>
            <a:r>
              <a:rPr lang="en-US" sz="3200" b="1" dirty="0">
                <a:solidFill>
                  <a:srgbClr val="000000"/>
                </a:solidFill>
                <a:latin typeface="+mj-lt"/>
              </a:rPr>
              <a:t> i Co-Design </a:t>
            </a:r>
            <a:r>
              <a:rPr lang="en-US" sz="3200" b="1" dirty="0" err="1">
                <a:solidFill>
                  <a:srgbClr val="000000"/>
                </a:solidFill>
                <a:latin typeface="+mj-lt"/>
              </a:rPr>
              <a:t>workhops</a:t>
            </a:r>
            <a:endParaRPr lang="sv-SE" sz="3200" b="1" dirty="0">
              <a:latin typeface="+mj-lt"/>
            </a:endParaRPr>
          </a:p>
        </p:txBody>
      </p:sp>
      <p:graphicFrame>
        <p:nvGraphicFramePr>
          <p:cNvPr id="2" name="Diagram 1">
            <a:extLst>
              <a:ext uri="{FF2B5EF4-FFF2-40B4-BE49-F238E27FC236}">
                <a16:creationId xmlns:a16="http://schemas.microsoft.com/office/drawing/2014/main" id="{4FD48EAC-DA40-E1B7-B0DC-B5D19E0F4B10}"/>
              </a:ext>
            </a:extLst>
          </p:cNvPr>
          <p:cNvGraphicFramePr/>
          <p:nvPr>
            <p:extLst>
              <p:ext uri="{D42A27DB-BD31-4B8C-83A1-F6EECF244321}">
                <p14:modId xmlns:p14="http://schemas.microsoft.com/office/powerpoint/2010/main" val="3263194734"/>
              </p:ext>
            </p:extLst>
          </p:nvPr>
        </p:nvGraphicFramePr>
        <p:xfrm>
          <a:off x="561008" y="1200647"/>
          <a:ext cx="10952480" cy="49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6453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9357C23-CF0A-92AF-FADA-345E256F2889}"/>
              </a:ext>
            </a:extLst>
          </p:cNvPr>
          <p:cNvSpPr>
            <a:spLocks noGrp="1"/>
          </p:cNvSpPr>
          <p:nvPr>
            <p:ph type="title"/>
          </p:nvPr>
        </p:nvSpPr>
        <p:spPr>
          <a:xfrm>
            <a:off x="2845985" y="359143"/>
            <a:ext cx="9170279" cy="736959"/>
          </a:xfrm>
        </p:spPr>
        <p:txBody>
          <a:bodyPr/>
          <a:lstStyle/>
          <a:p>
            <a:r>
              <a:rPr lang="sv-SE" sz="3000" dirty="0">
                <a:latin typeface="Arial Black" panose="020B0A04020102020204" pitchFamily="34" charset="0"/>
              </a:rPr>
              <a:t>Områdesinformation Nordost </a:t>
            </a:r>
            <a:endParaRPr lang="sv-SE" dirty="0"/>
          </a:p>
        </p:txBody>
      </p:sp>
      <p:graphicFrame>
        <p:nvGraphicFramePr>
          <p:cNvPr id="4" name="Platshållare för innehåll 3">
            <a:extLst>
              <a:ext uri="{FF2B5EF4-FFF2-40B4-BE49-F238E27FC236}">
                <a16:creationId xmlns:a16="http://schemas.microsoft.com/office/drawing/2014/main" id="{538DDFEF-55CD-D814-D6A0-8B2FFE3AB087}"/>
              </a:ext>
            </a:extLst>
          </p:cNvPr>
          <p:cNvGraphicFramePr>
            <a:graphicFrameLocks noGrp="1"/>
          </p:cNvGraphicFramePr>
          <p:nvPr>
            <p:ph sz="half" idx="1"/>
            <p:extLst>
              <p:ext uri="{D42A27DB-BD31-4B8C-83A1-F6EECF244321}">
                <p14:modId xmlns:p14="http://schemas.microsoft.com/office/powerpoint/2010/main" val="2829345296"/>
              </p:ext>
            </p:extLst>
          </p:nvPr>
        </p:nvGraphicFramePr>
        <p:xfrm>
          <a:off x="206766" y="1428298"/>
          <a:ext cx="5278438" cy="450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latshållare för innehåll 5">
            <a:extLst>
              <a:ext uri="{FF2B5EF4-FFF2-40B4-BE49-F238E27FC236}">
                <a16:creationId xmlns:a16="http://schemas.microsoft.com/office/drawing/2014/main" id="{E94B3AA2-8EA1-C897-6303-EBE6100B0249}"/>
              </a:ext>
            </a:extLst>
          </p:cNvPr>
          <p:cNvSpPr>
            <a:spLocks noGrp="1"/>
          </p:cNvSpPr>
          <p:nvPr>
            <p:ph sz="half" idx="2"/>
          </p:nvPr>
        </p:nvSpPr>
        <p:spPr/>
        <p:txBody>
          <a:bodyPr/>
          <a:lstStyle/>
          <a:p>
            <a:endParaRPr lang="sv-SE" dirty="0"/>
          </a:p>
        </p:txBody>
      </p:sp>
      <p:sp>
        <p:nvSpPr>
          <p:cNvPr id="7" name="Pratbubbla: rektangel 6">
            <a:extLst>
              <a:ext uri="{FF2B5EF4-FFF2-40B4-BE49-F238E27FC236}">
                <a16:creationId xmlns:a16="http://schemas.microsoft.com/office/drawing/2014/main" id="{00BB4B69-8AB3-FE87-3711-46CFCCBC9BA2}"/>
              </a:ext>
            </a:extLst>
          </p:cNvPr>
          <p:cNvSpPr/>
          <p:nvPr/>
        </p:nvSpPr>
        <p:spPr>
          <a:xfrm>
            <a:off x="5757689" y="1428750"/>
            <a:ext cx="5954321" cy="4502150"/>
          </a:xfrm>
          <a:prstGeom prst="wedgeRectCallout">
            <a:avLst/>
          </a:prstGeom>
          <a:solidFill>
            <a:schemeClr val="accent4">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chemeClr val="tx1"/>
              </a:solidFill>
            </a:endParaRPr>
          </a:p>
        </p:txBody>
      </p:sp>
      <p:sp>
        <p:nvSpPr>
          <p:cNvPr id="8" name="textruta 7">
            <a:extLst>
              <a:ext uri="{FF2B5EF4-FFF2-40B4-BE49-F238E27FC236}">
                <a16:creationId xmlns:a16="http://schemas.microsoft.com/office/drawing/2014/main" id="{CB5EDBD3-0484-532F-61D2-231B002BE02C}"/>
              </a:ext>
            </a:extLst>
          </p:cNvPr>
          <p:cNvSpPr txBox="1"/>
          <p:nvPr/>
        </p:nvSpPr>
        <p:spPr>
          <a:xfrm>
            <a:off x="5882112" y="1555297"/>
            <a:ext cx="5585988" cy="4278094"/>
          </a:xfrm>
          <a:prstGeom prst="rect">
            <a:avLst/>
          </a:prstGeom>
          <a:noFill/>
        </p:spPr>
        <p:txBody>
          <a:bodyPr wrap="square" rtlCol="0">
            <a:spAutoFit/>
          </a:bodyPr>
          <a:lstStyle/>
          <a:p>
            <a:r>
              <a:rPr lang="sv-SE" sz="2000" b="1" dirty="0"/>
              <a:t>Nordost</a:t>
            </a:r>
          </a:p>
          <a:p>
            <a:endParaRPr lang="sv-SE" dirty="0"/>
          </a:p>
          <a:p>
            <a:pPr marL="285750" indent="-285750">
              <a:buFont typeface="Arial" panose="020B0604020202020204" pitchFamily="34" charset="0"/>
              <a:buChar char="•"/>
            </a:pPr>
            <a:r>
              <a:rPr lang="sv-SE" sz="1800" dirty="0">
                <a:latin typeface="Arial Brödtext"/>
                <a:cs typeface="Arial" panose="020B0604020202020204" pitchFamily="34" charset="0"/>
              </a:rPr>
              <a:t>Befolkningsmängd 106 685 (ca 600 000 i Göteborg) </a:t>
            </a:r>
          </a:p>
          <a:p>
            <a:pPr marL="285750" indent="-285750">
              <a:buFont typeface="Arial" panose="020B0604020202020204" pitchFamily="34" charset="0"/>
              <a:buChar char="•"/>
            </a:pPr>
            <a:r>
              <a:rPr lang="sv-SE" dirty="0">
                <a:latin typeface="Arial Brödtext"/>
                <a:cs typeface="Arial" panose="020B0604020202020204" pitchFamily="34" charset="0"/>
              </a:rPr>
              <a:t>S</a:t>
            </a:r>
            <a:r>
              <a:rPr lang="sv-SE" sz="1800" dirty="0">
                <a:latin typeface="Arial Brödtext"/>
                <a:cs typeface="Arial" panose="020B0604020202020204" pitchFamily="34" charset="0"/>
              </a:rPr>
              <a:t>ammanslagning av tidigare stadsdelsförvaltningarna Östra Göteborg och Angered (januari 2021)</a:t>
            </a:r>
          </a:p>
          <a:p>
            <a:pPr marL="285750" indent="-285750">
              <a:buFont typeface="Arial" panose="020B0604020202020204" pitchFamily="34" charset="0"/>
              <a:buChar char="•"/>
            </a:pPr>
            <a:r>
              <a:rPr lang="sv-SE" dirty="0">
                <a:latin typeface="Arial Brödtext"/>
                <a:cs typeface="Arial" panose="020B0604020202020204" pitchFamily="34" charset="0"/>
              </a:rPr>
              <a:t>S</a:t>
            </a:r>
            <a:r>
              <a:rPr lang="sv-SE" sz="1800" dirty="0">
                <a:latin typeface="Arial Brödtext"/>
                <a:cs typeface="Arial" panose="020B0604020202020204" pitchFamily="34" charset="0"/>
              </a:rPr>
              <a:t>törre andel av barn och ungdomar</a:t>
            </a:r>
          </a:p>
          <a:p>
            <a:pPr marL="285750" indent="-285750">
              <a:buFont typeface="Arial" panose="020B0604020202020204" pitchFamily="34" charset="0"/>
              <a:buChar char="•"/>
            </a:pPr>
            <a:r>
              <a:rPr lang="sv-SE" dirty="0">
                <a:latin typeface="Arial Brödtext"/>
                <a:cs typeface="Arial" panose="020B0604020202020204" pitchFamily="34" charset="0"/>
              </a:rPr>
              <a:t>F</a:t>
            </a:r>
            <a:r>
              <a:rPr lang="sv-SE" sz="1800" dirty="0">
                <a:latin typeface="Arial Brödtext"/>
                <a:cs typeface="Arial" panose="020B0604020202020204" pitchFamily="34" charset="0"/>
              </a:rPr>
              <a:t>yra av fem särskilt utsatta områden ligger här</a:t>
            </a:r>
          </a:p>
          <a:p>
            <a:pPr marL="285750" indent="-285750">
              <a:buFont typeface="Arial" panose="020B0604020202020204" pitchFamily="34" charset="0"/>
              <a:buChar char="•"/>
            </a:pPr>
            <a:r>
              <a:rPr lang="sv-SE" sz="1800" dirty="0">
                <a:latin typeface="Arial Brödtext"/>
                <a:cs typeface="Arial" panose="020B0604020202020204" pitchFamily="34" charset="0"/>
              </a:rPr>
              <a:t>Många är födda utomlands eller har föräldrar födda utomlands</a:t>
            </a:r>
          </a:p>
          <a:p>
            <a:pPr marL="285750" indent="-285750">
              <a:buFont typeface="Arial" panose="020B0604020202020204" pitchFamily="34" charset="0"/>
              <a:buChar char="•"/>
            </a:pPr>
            <a:r>
              <a:rPr lang="sv-SE" dirty="0">
                <a:latin typeface="Arial Brödtext"/>
                <a:cs typeface="Arial" panose="020B0604020202020204" pitchFamily="34" charset="0"/>
              </a:rPr>
              <a:t>F</a:t>
            </a:r>
            <a:r>
              <a:rPr lang="sv-SE" sz="1800" dirty="0">
                <a:latin typeface="Arial Brödtext"/>
                <a:cs typeface="Arial" panose="020B0604020202020204" pitchFamily="34" charset="0"/>
              </a:rPr>
              <a:t>ärre har eftergymnasial utbildning och högre arbetslöshet jämfört med övriga Göteborg</a:t>
            </a:r>
          </a:p>
          <a:p>
            <a:pPr marL="285750" indent="-285750">
              <a:buFont typeface="Arial" panose="020B0604020202020204" pitchFamily="34" charset="0"/>
              <a:buChar char="•"/>
            </a:pPr>
            <a:endParaRPr lang="sv-SE" sz="1800" dirty="0">
              <a:latin typeface="Arial Brödtext"/>
              <a:cs typeface="Arial" panose="020B0604020202020204" pitchFamily="34" charset="0"/>
            </a:endParaRP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841565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 höger 2">
            <a:extLst>
              <a:ext uri="{FF2B5EF4-FFF2-40B4-BE49-F238E27FC236}">
                <a16:creationId xmlns:a16="http://schemas.microsoft.com/office/drawing/2014/main" id="{79F4B4EC-2EF8-EB0A-0661-93F29BFEEF9D}"/>
              </a:ext>
            </a:extLst>
          </p:cNvPr>
          <p:cNvSpPr/>
          <p:nvPr/>
        </p:nvSpPr>
        <p:spPr>
          <a:xfrm>
            <a:off x="426938" y="4303736"/>
            <a:ext cx="11963400" cy="2647533"/>
          </a:xfrm>
          <a:prstGeom prst="rightArrow">
            <a:avLst>
              <a:gd name="adj1" fmla="val 50000"/>
              <a:gd name="adj2" fmla="val 109701"/>
            </a:avLst>
          </a:prstGeom>
          <a:solidFill>
            <a:schemeClr val="accent3">
              <a:lumMod val="40000"/>
              <a:lumOff val="60000"/>
              <a:alpha val="4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00A254E2-17FE-21E8-E92F-1D4417AA6F48}"/>
              </a:ext>
            </a:extLst>
          </p:cNvPr>
          <p:cNvSpPr txBox="1"/>
          <p:nvPr/>
        </p:nvSpPr>
        <p:spPr>
          <a:xfrm>
            <a:off x="493270" y="5239857"/>
            <a:ext cx="3179490" cy="923330"/>
          </a:xfrm>
          <a:prstGeom prst="rect">
            <a:avLst/>
          </a:prstGeom>
          <a:noFill/>
        </p:spPr>
        <p:txBody>
          <a:bodyPr wrap="square">
            <a:spAutoFit/>
          </a:bodyPr>
          <a:lstStyle/>
          <a:p>
            <a:pPr marL="285750" lvl="0" indent="-285750">
              <a:buFont typeface="Arial" panose="020B0604020202020204" pitchFamily="34" charset="0"/>
              <a:buChar char="•"/>
            </a:pPr>
            <a:r>
              <a:rPr lang="sv-SE" dirty="0"/>
              <a:t>Alla deltagande tjejer från 16 år som kommer till SMC Pilen</a:t>
            </a:r>
          </a:p>
        </p:txBody>
      </p:sp>
      <p:sp>
        <p:nvSpPr>
          <p:cNvPr id="17" name="textruta 16">
            <a:extLst>
              <a:ext uri="{FF2B5EF4-FFF2-40B4-BE49-F238E27FC236}">
                <a16:creationId xmlns:a16="http://schemas.microsoft.com/office/drawing/2014/main" id="{004A42AA-5986-E5A1-4689-C72602E95DBD}"/>
              </a:ext>
            </a:extLst>
          </p:cNvPr>
          <p:cNvSpPr txBox="1"/>
          <p:nvPr/>
        </p:nvSpPr>
        <p:spPr>
          <a:xfrm>
            <a:off x="4541025" y="5239857"/>
            <a:ext cx="3735226" cy="923330"/>
          </a:xfrm>
          <a:prstGeom prst="rect">
            <a:avLst/>
          </a:prstGeom>
          <a:noFill/>
        </p:spPr>
        <p:txBody>
          <a:bodyPr wrap="square">
            <a:spAutoFit/>
          </a:bodyPr>
          <a:lstStyle/>
          <a:p>
            <a:pPr marL="285750" lvl="0" indent="-285750">
              <a:buFont typeface="Arial" panose="020B0604020202020204" pitchFamily="34" charset="0"/>
              <a:buChar char="•"/>
            </a:pPr>
            <a:r>
              <a:rPr lang="sv-SE" dirty="0"/>
              <a:t>Beskriva erfarenheter av sexuell riskutsatthet och våld (SEXIT)</a:t>
            </a:r>
          </a:p>
          <a:p>
            <a:pPr marL="285750" lvl="0" indent="-285750">
              <a:buFont typeface="Arial" panose="020B0604020202020204" pitchFamily="34" charset="0"/>
              <a:buChar char="•"/>
            </a:pPr>
            <a:endParaRPr lang="sv-SE" dirty="0"/>
          </a:p>
        </p:txBody>
      </p:sp>
      <p:sp>
        <p:nvSpPr>
          <p:cNvPr id="19" name="Ellips 18">
            <a:extLst>
              <a:ext uri="{FF2B5EF4-FFF2-40B4-BE49-F238E27FC236}">
                <a16:creationId xmlns:a16="http://schemas.microsoft.com/office/drawing/2014/main" id="{B0AAC5E3-FBC0-72CF-9FB6-F92C991C5141}"/>
              </a:ext>
            </a:extLst>
          </p:cNvPr>
          <p:cNvSpPr/>
          <p:nvPr/>
        </p:nvSpPr>
        <p:spPr>
          <a:xfrm>
            <a:off x="3386328" y="3224844"/>
            <a:ext cx="5603769" cy="447003"/>
          </a:xfrm>
          <a:prstGeom prst="ellipse">
            <a:avLst/>
          </a:prstGeom>
          <a:solidFill>
            <a:schemeClr val="bg1">
              <a:lumMod val="75000"/>
              <a:alpha val="59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BF191510-9875-545C-A6D4-2F98EC449EE9}"/>
              </a:ext>
            </a:extLst>
          </p:cNvPr>
          <p:cNvSpPr txBox="1"/>
          <p:nvPr/>
        </p:nvSpPr>
        <p:spPr>
          <a:xfrm>
            <a:off x="8276251" y="5101357"/>
            <a:ext cx="3422479" cy="92333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sv-SE" dirty="0"/>
              <a:t>Analysera delaktighet och upplevelse av vård samt förändring av psykiskt mående</a:t>
            </a:r>
          </a:p>
        </p:txBody>
      </p:sp>
      <p:grpSp>
        <p:nvGrpSpPr>
          <p:cNvPr id="4" name="Grupp 3">
            <a:extLst>
              <a:ext uri="{FF2B5EF4-FFF2-40B4-BE49-F238E27FC236}">
                <a16:creationId xmlns:a16="http://schemas.microsoft.com/office/drawing/2014/main" id="{3EEC9208-4AEF-5F2A-A9DB-96C5CFFB8723}"/>
              </a:ext>
            </a:extLst>
          </p:cNvPr>
          <p:cNvGrpSpPr/>
          <p:nvPr/>
        </p:nvGrpSpPr>
        <p:grpSpPr>
          <a:xfrm>
            <a:off x="2743200" y="837602"/>
            <a:ext cx="6705599" cy="3897805"/>
            <a:chOff x="3540493" y="2529645"/>
            <a:chExt cx="5721956" cy="3379127"/>
          </a:xfrm>
        </p:grpSpPr>
        <p:sp>
          <p:nvSpPr>
            <p:cNvPr id="6" name="textruta 5">
              <a:extLst>
                <a:ext uri="{FF2B5EF4-FFF2-40B4-BE49-F238E27FC236}">
                  <a16:creationId xmlns:a16="http://schemas.microsoft.com/office/drawing/2014/main" id="{2EAB158E-8718-E164-F29C-0F74E9740F40}"/>
                </a:ext>
              </a:extLst>
            </p:cNvPr>
            <p:cNvSpPr txBox="1"/>
            <p:nvPr/>
          </p:nvSpPr>
          <p:spPr>
            <a:xfrm>
              <a:off x="3717791" y="4963509"/>
              <a:ext cx="2021075" cy="933873"/>
            </a:xfrm>
            <a:prstGeom prst="rect">
              <a:avLst/>
            </a:prstGeom>
            <a:noFill/>
          </p:spPr>
          <p:txBody>
            <a:bodyPr wrap="square" rtlCol="0">
              <a:spAutoFit/>
            </a:bodyPr>
            <a:lstStyle/>
            <a:p>
              <a:r>
                <a:rPr lang="sv-SE" sz="1600" b="1" dirty="0">
                  <a:solidFill>
                    <a:schemeClr val="tx1">
                      <a:lumMod val="50000"/>
                    </a:schemeClr>
                  </a:solidFill>
                </a:rPr>
                <a:t>SSPF-tjej </a:t>
              </a:r>
              <a:r>
                <a:rPr lang="sv-SE" sz="1600" b="1" dirty="0" err="1">
                  <a:solidFill>
                    <a:schemeClr val="tx1">
                      <a:lumMod val="50000"/>
                    </a:schemeClr>
                  </a:solidFill>
                </a:rPr>
                <a:t>UngNordost</a:t>
              </a:r>
              <a:endParaRPr lang="sv-SE" sz="1600" b="1" dirty="0">
                <a:solidFill>
                  <a:schemeClr val="tx1">
                    <a:lumMod val="50000"/>
                  </a:schemeClr>
                </a:solidFill>
              </a:endParaRPr>
            </a:p>
            <a:p>
              <a:r>
                <a:rPr lang="sv-SE" sz="1600" dirty="0">
                  <a:solidFill>
                    <a:schemeClr val="tx1">
                      <a:lumMod val="50000"/>
                    </a:schemeClr>
                  </a:solidFill>
                </a:rPr>
                <a:t>Samordna stödinsatser </a:t>
              </a:r>
              <a:br>
                <a:rPr lang="sv-SE" sz="1600" dirty="0">
                  <a:solidFill>
                    <a:schemeClr val="tx1">
                      <a:lumMod val="50000"/>
                    </a:schemeClr>
                  </a:solidFill>
                </a:rPr>
              </a:br>
              <a:r>
                <a:rPr lang="sv-SE" sz="1600" dirty="0">
                  <a:solidFill>
                    <a:schemeClr val="tx1">
                      <a:lumMod val="50000"/>
                    </a:schemeClr>
                  </a:solidFill>
                </a:rPr>
                <a:t>- Utsatthet</a:t>
              </a:r>
              <a:br>
                <a:rPr lang="sv-SE" sz="1600" dirty="0">
                  <a:solidFill>
                    <a:schemeClr val="tx1">
                      <a:lumMod val="50000"/>
                    </a:schemeClr>
                  </a:solidFill>
                </a:rPr>
              </a:br>
              <a:r>
                <a:rPr lang="sv-SE" sz="1600" dirty="0">
                  <a:solidFill>
                    <a:schemeClr val="tx1">
                      <a:lumMod val="50000"/>
                    </a:schemeClr>
                  </a:solidFill>
                </a:rPr>
                <a:t>- Kriminalitet</a:t>
              </a:r>
            </a:p>
          </p:txBody>
        </p:sp>
        <p:grpSp>
          <p:nvGrpSpPr>
            <p:cNvPr id="7" name="Grupp 6">
              <a:extLst>
                <a:ext uri="{FF2B5EF4-FFF2-40B4-BE49-F238E27FC236}">
                  <a16:creationId xmlns:a16="http://schemas.microsoft.com/office/drawing/2014/main" id="{323D8644-75C0-BF8A-906E-F093F28F1026}"/>
                </a:ext>
              </a:extLst>
            </p:cNvPr>
            <p:cNvGrpSpPr/>
            <p:nvPr/>
          </p:nvGrpSpPr>
          <p:grpSpPr>
            <a:xfrm>
              <a:off x="3540493" y="2529645"/>
              <a:ext cx="5721956" cy="2456960"/>
              <a:chOff x="3211988" y="2522542"/>
              <a:chExt cx="5721956" cy="2456960"/>
            </a:xfrm>
          </p:grpSpPr>
          <p:pic>
            <p:nvPicPr>
              <p:cNvPr id="10" name="Bild 9" descr="Man med hel fyllning">
                <a:extLst>
                  <a:ext uri="{FF2B5EF4-FFF2-40B4-BE49-F238E27FC236}">
                    <a16:creationId xmlns:a16="http://schemas.microsoft.com/office/drawing/2014/main" id="{8AC8768B-49BB-F5B2-57CE-30FB2BA89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1988" y="2522542"/>
                <a:ext cx="2339709" cy="2440214"/>
              </a:xfrm>
              <a:prstGeom prst="rect">
                <a:avLst/>
              </a:prstGeom>
            </p:spPr>
          </p:pic>
          <p:sp>
            <p:nvSpPr>
              <p:cNvPr id="11" name="textruta 10">
                <a:extLst>
                  <a:ext uri="{FF2B5EF4-FFF2-40B4-BE49-F238E27FC236}">
                    <a16:creationId xmlns:a16="http://schemas.microsoft.com/office/drawing/2014/main" id="{DC1FED4E-AA26-0ED1-605E-776B9FBB3ECB}"/>
                  </a:ext>
                </a:extLst>
              </p:cNvPr>
              <p:cNvSpPr txBox="1"/>
              <p:nvPr/>
            </p:nvSpPr>
            <p:spPr>
              <a:xfrm>
                <a:off x="3983584" y="3183292"/>
                <a:ext cx="787372" cy="230832"/>
              </a:xfrm>
              <a:prstGeom prst="rect">
                <a:avLst/>
              </a:prstGeom>
              <a:noFill/>
            </p:spPr>
            <p:txBody>
              <a:bodyPr wrap="square" rtlCol="0">
                <a:spAutoFit/>
              </a:bodyPr>
              <a:lstStyle/>
              <a:p>
                <a:pPr algn="ctr"/>
                <a:r>
                  <a:rPr lang="sv-SE" sz="900" b="1"/>
                  <a:t>SSPF-tjej</a:t>
                </a:r>
              </a:p>
            </p:txBody>
          </p:sp>
          <p:pic>
            <p:nvPicPr>
              <p:cNvPr id="12" name="Bild 11" descr="Man med hel fyllning">
                <a:extLst>
                  <a:ext uri="{FF2B5EF4-FFF2-40B4-BE49-F238E27FC236}">
                    <a16:creationId xmlns:a16="http://schemas.microsoft.com/office/drawing/2014/main" id="{20C5FEF5-FA73-1E05-890B-A6ECF6A883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6352" y="2527022"/>
                <a:ext cx="2351470" cy="2452480"/>
              </a:xfrm>
              <a:prstGeom prst="rect">
                <a:avLst/>
              </a:prstGeom>
            </p:spPr>
          </p:pic>
          <p:sp>
            <p:nvSpPr>
              <p:cNvPr id="13" name="textruta 12">
                <a:extLst>
                  <a:ext uri="{FF2B5EF4-FFF2-40B4-BE49-F238E27FC236}">
                    <a16:creationId xmlns:a16="http://schemas.microsoft.com/office/drawing/2014/main" id="{EEB571DE-304B-CD1C-8A9D-CB36B3BD066A}"/>
                  </a:ext>
                </a:extLst>
              </p:cNvPr>
              <p:cNvSpPr txBox="1"/>
              <p:nvPr/>
            </p:nvSpPr>
            <p:spPr>
              <a:xfrm>
                <a:off x="5728401" y="3183292"/>
                <a:ext cx="787372" cy="230832"/>
              </a:xfrm>
              <a:prstGeom prst="rect">
                <a:avLst/>
              </a:prstGeom>
              <a:noFill/>
            </p:spPr>
            <p:txBody>
              <a:bodyPr wrap="square" rtlCol="0">
                <a:spAutoFit/>
              </a:bodyPr>
              <a:lstStyle/>
              <a:p>
                <a:pPr algn="ctr"/>
                <a:r>
                  <a:rPr lang="sv-SE" sz="900" b="1"/>
                  <a:t>SIG-tjej</a:t>
                </a:r>
              </a:p>
            </p:txBody>
          </p:sp>
          <p:pic>
            <p:nvPicPr>
              <p:cNvPr id="14" name="Bild 13" descr="Man med hel fyllning">
                <a:extLst>
                  <a:ext uri="{FF2B5EF4-FFF2-40B4-BE49-F238E27FC236}">
                    <a16:creationId xmlns:a16="http://schemas.microsoft.com/office/drawing/2014/main" id="{28F4C9D3-1477-4E9D-39AE-5F1F41E1B8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1497" y="2542039"/>
                <a:ext cx="2422447" cy="2422447"/>
              </a:xfrm>
              <a:prstGeom prst="rect">
                <a:avLst/>
              </a:prstGeom>
            </p:spPr>
          </p:pic>
          <p:sp>
            <p:nvSpPr>
              <p:cNvPr id="15" name="textruta 14">
                <a:extLst>
                  <a:ext uri="{FF2B5EF4-FFF2-40B4-BE49-F238E27FC236}">
                    <a16:creationId xmlns:a16="http://schemas.microsoft.com/office/drawing/2014/main" id="{63FCBB92-EB26-92F3-9288-4FA2643F65BC}"/>
                  </a:ext>
                </a:extLst>
              </p:cNvPr>
              <p:cNvSpPr txBox="1"/>
              <p:nvPr/>
            </p:nvSpPr>
            <p:spPr>
              <a:xfrm>
                <a:off x="7297822" y="3188250"/>
                <a:ext cx="849796" cy="230832"/>
              </a:xfrm>
              <a:prstGeom prst="rect">
                <a:avLst/>
              </a:prstGeom>
              <a:noFill/>
            </p:spPr>
            <p:txBody>
              <a:bodyPr wrap="square" rtlCol="0">
                <a:spAutoFit/>
              </a:bodyPr>
              <a:lstStyle/>
              <a:p>
                <a:pPr algn="ctr"/>
                <a:r>
                  <a:rPr lang="sv-SE" sz="900" b="1" dirty="0"/>
                  <a:t>Barnmorska</a:t>
                </a:r>
                <a:r>
                  <a:rPr lang="sv-SE" sz="900" b="1" dirty="0">
                    <a:solidFill>
                      <a:schemeClr val="bg1"/>
                    </a:solidFill>
                  </a:rPr>
                  <a:t> </a:t>
                </a:r>
              </a:p>
            </p:txBody>
          </p:sp>
        </p:grpSp>
        <p:sp>
          <p:nvSpPr>
            <p:cNvPr id="8" name="textruta 7">
              <a:extLst>
                <a:ext uri="{FF2B5EF4-FFF2-40B4-BE49-F238E27FC236}">
                  <a16:creationId xmlns:a16="http://schemas.microsoft.com/office/drawing/2014/main" id="{397171B8-5D13-B547-2153-2DDD13512618}"/>
                </a:ext>
              </a:extLst>
            </p:cNvPr>
            <p:cNvSpPr txBox="1"/>
            <p:nvPr/>
          </p:nvSpPr>
          <p:spPr>
            <a:xfrm>
              <a:off x="7294982" y="4973558"/>
              <a:ext cx="1888412" cy="933873"/>
            </a:xfrm>
            <a:prstGeom prst="rect">
              <a:avLst/>
            </a:prstGeom>
            <a:noFill/>
            <a:ln w="15875">
              <a:solidFill>
                <a:srgbClr val="0070C0"/>
              </a:solidFill>
            </a:ln>
          </p:spPr>
          <p:txBody>
            <a:bodyPr wrap="square" rtlCol="0">
              <a:spAutoFit/>
            </a:bodyPr>
            <a:lstStyle/>
            <a:p>
              <a:r>
                <a:rPr lang="sv-SE" sz="1600" b="1" dirty="0">
                  <a:solidFill>
                    <a:schemeClr val="tx1">
                      <a:lumMod val="50000"/>
                    </a:schemeClr>
                  </a:solidFill>
                </a:rPr>
                <a:t>Barnmorska SMC-pilen</a:t>
              </a:r>
            </a:p>
            <a:p>
              <a:r>
                <a:rPr lang="sv-SE" sz="1600" dirty="0">
                  <a:solidFill>
                    <a:schemeClr val="tx1">
                      <a:lumMod val="50000"/>
                    </a:schemeClr>
                  </a:solidFill>
                </a:rPr>
                <a:t>Klinisk behandling och  samtalsstöd sexuell riskutsatthet</a:t>
              </a:r>
            </a:p>
          </p:txBody>
        </p:sp>
        <p:sp>
          <p:nvSpPr>
            <p:cNvPr id="9" name="textruta 8">
              <a:extLst>
                <a:ext uri="{FF2B5EF4-FFF2-40B4-BE49-F238E27FC236}">
                  <a16:creationId xmlns:a16="http://schemas.microsoft.com/office/drawing/2014/main" id="{01041839-68FB-178D-BFDD-DD253842E193}"/>
                </a:ext>
              </a:extLst>
            </p:cNvPr>
            <p:cNvSpPr txBox="1"/>
            <p:nvPr/>
          </p:nvSpPr>
          <p:spPr>
            <a:xfrm>
              <a:off x="5588258" y="4974899"/>
              <a:ext cx="1888412" cy="933873"/>
            </a:xfrm>
            <a:prstGeom prst="rect">
              <a:avLst/>
            </a:prstGeom>
            <a:noFill/>
          </p:spPr>
          <p:txBody>
            <a:bodyPr wrap="square" rtlCol="0">
              <a:spAutoFit/>
            </a:bodyPr>
            <a:lstStyle/>
            <a:p>
              <a:r>
                <a:rPr lang="sv-SE" sz="1600" b="1" dirty="0">
                  <a:solidFill>
                    <a:schemeClr val="tx1">
                      <a:lumMod val="50000"/>
                    </a:schemeClr>
                  </a:solidFill>
                </a:rPr>
                <a:t>SIG-tjej </a:t>
              </a:r>
              <a:r>
                <a:rPr lang="sv-SE" sz="1600" b="1" dirty="0" err="1">
                  <a:solidFill>
                    <a:schemeClr val="tx1">
                      <a:lumMod val="50000"/>
                    </a:schemeClr>
                  </a:solidFill>
                </a:rPr>
                <a:t>UngNordost</a:t>
              </a:r>
              <a:endParaRPr lang="sv-SE" sz="1600" b="1" dirty="0">
                <a:solidFill>
                  <a:schemeClr val="tx1">
                    <a:lumMod val="50000"/>
                  </a:schemeClr>
                </a:solidFill>
              </a:endParaRPr>
            </a:p>
            <a:p>
              <a:r>
                <a:rPr lang="sv-SE" sz="1600" dirty="0">
                  <a:solidFill>
                    <a:schemeClr val="tx1">
                      <a:lumMod val="50000"/>
                    </a:schemeClr>
                  </a:solidFill>
                </a:rPr>
                <a:t>Samordna stödinsatser </a:t>
              </a:r>
              <a:br>
                <a:rPr lang="sv-SE" sz="1600" dirty="0">
                  <a:solidFill>
                    <a:schemeClr val="tx1">
                      <a:lumMod val="50000"/>
                    </a:schemeClr>
                  </a:solidFill>
                </a:rPr>
              </a:br>
              <a:r>
                <a:rPr lang="sv-SE" sz="1600" dirty="0">
                  <a:solidFill>
                    <a:schemeClr val="tx1">
                      <a:lumMod val="50000"/>
                    </a:schemeClr>
                  </a:solidFill>
                </a:rPr>
                <a:t>- Utsatthet</a:t>
              </a:r>
              <a:br>
                <a:rPr lang="sv-SE" sz="1600" dirty="0">
                  <a:solidFill>
                    <a:schemeClr val="tx1">
                      <a:lumMod val="50000"/>
                    </a:schemeClr>
                  </a:solidFill>
                </a:rPr>
              </a:br>
              <a:r>
                <a:rPr lang="sv-SE" sz="1600" dirty="0">
                  <a:solidFill>
                    <a:schemeClr val="tx1">
                      <a:lumMod val="50000"/>
                    </a:schemeClr>
                  </a:solidFill>
                </a:rPr>
                <a:t>- Kriminalitet</a:t>
              </a:r>
            </a:p>
          </p:txBody>
        </p:sp>
      </p:grpSp>
      <p:sp>
        <p:nvSpPr>
          <p:cNvPr id="20" name="Rubrik 19">
            <a:extLst>
              <a:ext uri="{FF2B5EF4-FFF2-40B4-BE49-F238E27FC236}">
                <a16:creationId xmlns:a16="http://schemas.microsoft.com/office/drawing/2014/main" id="{647F8A16-5490-1F9F-A74E-854A1C18CB82}"/>
              </a:ext>
            </a:extLst>
          </p:cNvPr>
          <p:cNvSpPr>
            <a:spLocks noGrp="1"/>
          </p:cNvSpPr>
          <p:nvPr>
            <p:ph type="title"/>
          </p:nvPr>
        </p:nvSpPr>
        <p:spPr>
          <a:xfrm>
            <a:off x="386199" y="93884"/>
            <a:ext cx="3393632" cy="1325563"/>
          </a:xfrm>
        </p:spPr>
        <p:txBody>
          <a:bodyPr/>
          <a:lstStyle/>
          <a:p>
            <a:r>
              <a:rPr lang="sv-SE" b="1" dirty="0"/>
              <a:t>Följeforskning</a:t>
            </a:r>
          </a:p>
        </p:txBody>
      </p:sp>
    </p:spTree>
    <p:extLst>
      <p:ext uri="{BB962C8B-B14F-4D97-AF65-F5344CB8AC3E}">
        <p14:creationId xmlns:p14="http://schemas.microsoft.com/office/powerpoint/2010/main" val="225084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D836AFB-70C9-D4D1-8792-1213C3785A52}"/>
              </a:ext>
            </a:extLst>
          </p:cNvPr>
          <p:cNvSpPr>
            <a:spLocks noGrp="1"/>
          </p:cNvSpPr>
          <p:nvPr>
            <p:ph type="title"/>
          </p:nvPr>
        </p:nvSpPr>
        <p:spPr>
          <a:xfrm>
            <a:off x="1294608" y="322816"/>
            <a:ext cx="10515600" cy="1325563"/>
          </a:xfrm>
        </p:spPr>
        <p:txBody>
          <a:bodyPr>
            <a:normAutofit/>
          </a:bodyPr>
          <a:lstStyle/>
          <a:p>
            <a:r>
              <a:rPr lang="sv-SE" sz="3000" dirty="0">
                <a:latin typeface="Arial Black" panose="020B0A04020102020204" pitchFamily="34" charset="0"/>
              </a:rPr>
              <a:t>Målsättning – upptäcka och stödja </a:t>
            </a:r>
          </a:p>
        </p:txBody>
      </p:sp>
      <p:pic>
        <p:nvPicPr>
          <p:cNvPr id="9" name="Platshållare för innehåll 8">
            <a:extLst>
              <a:ext uri="{FF2B5EF4-FFF2-40B4-BE49-F238E27FC236}">
                <a16:creationId xmlns:a16="http://schemas.microsoft.com/office/drawing/2014/main" id="{B81F44E4-C9CE-6E8B-6C2B-57F908BBC3DD}"/>
              </a:ext>
            </a:extLst>
          </p:cNvPr>
          <p:cNvPicPr>
            <a:picLocks noGrp="1" noChangeAspect="1"/>
          </p:cNvPicPr>
          <p:nvPr>
            <p:ph sz="half" idx="1"/>
          </p:nvPr>
        </p:nvPicPr>
        <p:blipFill>
          <a:blip r:embed="rId3"/>
          <a:stretch>
            <a:fillRect/>
          </a:stretch>
        </p:blipFill>
        <p:spPr>
          <a:xfrm>
            <a:off x="1294608" y="1990026"/>
            <a:ext cx="3627434" cy="3670110"/>
          </a:xfrm>
          <a:prstGeom prst="rect">
            <a:avLst/>
          </a:prstGeom>
        </p:spPr>
      </p:pic>
      <p:graphicFrame>
        <p:nvGraphicFramePr>
          <p:cNvPr id="10" name="Platshållare för innehåll 9">
            <a:extLst>
              <a:ext uri="{FF2B5EF4-FFF2-40B4-BE49-F238E27FC236}">
                <a16:creationId xmlns:a16="http://schemas.microsoft.com/office/drawing/2014/main" id="{E4A35223-D119-2E0A-4D16-C85D1458FC14}"/>
              </a:ext>
            </a:extLst>
          </p:cNvPr>
          <p:cNvGraphicFramePr>
            <a:graphicFrameLocks noGrp="1"/>
          </p:cNvGraphicFramePr>
          <p:nvPr>
            <p:ph sz="half" idx="2"/>
            <p:extLst>
              <p:ext uri="{D42A27DB-BD31-4B8C-83A1-F6EECF244321}">
                <p14:modId xmlns:p14="http://schemas.microsoft.com/office/powerpoint/2010/main" val="1871368396"/>
              </p:ext>
            </p:extLst>
          </p:nvPr>
        </p:nvGraphicFramePr>
        <p:xfrm>
          <a:off x="6378575" y="1736725"/>
          <a:ext cx="5400675" cy="4176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latshållare för text 2">
            <a:extLst>
              <a:ext uri="{FF2B5EF4-FFF2-40B4-BE49-F238E27FC236}">
                <a16:creationId xmlns:a16="http://schemas.microsoft.com/office/drawing/2014/main" id="{344E7F42-5715-1808-D314-BBFB72459F4A}"/>
              </a:ext>
            </a:extLst>
          </p:cNvPr>
          <p:cNvSpPr txBox="1">
            <a:spLocks/>
          </p:cNvSpPr>
          <p:nvPr/>
        </p:nvSpPr>
        <p:spPr>
          <a:xfrm>
            <a:off x="1294608" y="2381539"/>
            <a:ext cx="3600000" cy="384464"/>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UPPTÄCKA &amp; STÖDJA</a:t>
            </a:r>
          </a:p>
        </p:txBody>
      </p:sp>
      <p:sp>
        <p:nvSpPr>
          <p:cNvPr id="12" name="textruta 11">
            <a:extLst>
              <a:ext uri="{FF2B5EF4-FFF2-40B4-BE49-F238E27FC236}">
                <a16:creationId xmlns:a16="http://schemas.microsoft.com/office/drawing/2014/main" id="{47FF40A1-2D52-6926-D01F-698C9215C35E}"/>
              </a:ext>
            </a:extLst>
          </p:cNvPr>
          <p:cNvSpPr txBox="1"/>
          <p:nvPr/>
        </p:nvSpPr>
        <p:spPr>
          <a:xfrm>
            <a:off x="1400606" y="3058907"/>
            <a:ext cx="3415438"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33333"/>
                </a:solidFill>
                <a:effectLst/>
                <a:uLnTx/>
                <a:uFillTx/>
                <a:latin typeface="Arial"/>
                <a:ea typeface="+mn-ea"/>
                <a:cs typeface="+mn-cs"/>
              </a:rPr>
              <a:t>Utveckla och testa ett nytt genussensitivt arbetssätt för att upptäcka och stödja unga tjejer i den gängkriminella miljön som är i riskzon för kriminalitet och eller sårbarhet/utsatthet och stödja dem till utbildning, arbete. </a:t>
            </a:r>
          </a:p>
        </p:txBody>
      </p:sp>
      <p:pic>
        <p:nvPicPr>
          <p:cNvPr id="13" name="Bild 12" descr="Förstoringsglas kontur">
            <a:extLst>
              <a:ext uri="{FF2B5EF4-FFF2-40B4-BE49-F238E27FC236}">
                <a16:creationId xmlns:a16="http://schemas.microsoft.com/office/drawing/2014/main" id="{7D33F2D9-0563-B8EF-8C27-B8BC7D7074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381443">
            <a:off x="3869953" y="4635481"/>
            <a:ext cx="914400" cy="914400"/>
          </a:xfrm>
          <a:prstGeom prst="rect">
            <a:avLst/>
          </a:prstGeom>
        </p:spPr>
      </p:pic>
    </p:spTree>
    <p:extLst>
      <p:ext uri="{BB962C8B-B14F-4D97-AF65-F5344CB8AC3E}">
        <p14:creationId xmlns:p14="http://schemas.microsoft.com/office/powerpoint/2010/main" val="3474478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F4026C-2BD6-F1F7-5930-86F395FF6884}"/>
              </a:ext>
            </a:extLst>
          </p:cNvPr>
          <p:cNvSpPr>
            <a:spLocks noGrp="1"/>
          </p:cNvSpPr>
          <p:nvPr>
            <p:ph type="title"/>
          </p:nvPr>
        </p:nvSpPr>
        <p:spPr/>
        <p:txBody>
          <a:bodyPr>
            <a:normAutofit/>
          </a:bodyPr>
          <a:lstStyle/>
          <a:p>
            <a:r>
              <a:rPr lang="sv-SE" sz="3000" dirty="0">
                <a:latin typeface="Arial Black" panose="020B0A04020102020204" pitchFamily="34" charset="0"/>
              </a:rPr>
              <a:t>Målsättning – Samarbete och samsyn</a:t>
            </a:r>
          </a:p>
        </p:txBody>
      </p:sp>
      <p:pic>
        <p:nvPicPr>
          <p:cNvPr id="8" name="Platshållare för innehåll 7">
            <a:extLst>
              <a:ext uri="{FF2B5EF4-FFF2-40B4-BE49-F238E27FC236}">
                <a16:creationId xmlns:a16="http://schemas.microsoft.com/office/drawing/2014/main" id="{6F90624A-80F0-BDCD-7C44-3DA62504CAFF}"/>
              </a:ext>
            </a:extLst>
          </p:cNvPr>
          <p:cNvPicPr>
            <a:picLocks noGrp="1" noChangeAspect="1"/>
          </p:cNvPicPr>
          <p:nvPr>
            <p:ph sz="half" idx="1"/>
          </p:nvPr>
        </p:nvPicPr>
        <p:blipFill>
          <a:blip r:embed="rId3"/>
          <a:stretch>
            <a:fillRect/>
          </a:stretch>
        </p:blipFill>
        <p:spPr>
          <a:xfrm>
            <a:off x="1294608" y="1990026"/>
            <a:ext cx="3627434" cy="3670110"/>
          </a:xfrm>
          <a:prstGeom prst="rect">
            <a:avLst/>
          </a:prstGeom>
        </p:spPr>
      </p:pic>
      <p:graphicFrame>
        <p:nvGraphicFramePr>
          <p:cNvPr id="6" name="Platshållare för innehåll 5">
            <a:extLst>
              <a:ext uri="{FF2B5EF4-FFF2-40B4-BE49-F238E27FC236}">
                <a16:creationId xmlns:a16="http://schemas.microsoft.com/office/drawing/2014/main" id="{1D604377-40F8-25F3-B563-976D5290F4EC}"/>
              </a:ext>
            </a:extLst>
          </p:cNvPr>
          <p:cNvGraphicFramePr>
            <a:graphicFrameLocks noGrp="1"/>
          </p:cNvGraphicFramePr>
          <p:nvPr>
            <p:ph sz="half" idx="2"/>
            <p:extLst>
              <p:ext uri="{D42A27DB-BD31-4B8C-83A1-F6EECF244321}">
                <p14:modId xmlns:p14="http://schemas.microsoft.com/office/powerpoint/2010/main" val="2765424404"/>
              </p:ext>
            </p:extLst>
          </p:nvPr>
        </p:nvGraphicFramePr>
        <p:xfrm>
          <a:off x="6378575" y="1736725"/>
          <a:ext cx="5400675" cy="4176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Platshållare för text 6">
            <a:extLst>
              <a:ext uri="{FF2B5EF4-FFF2-40B4-BE49-F238E27FC236}">
                <a16:creationId xmlns:a16="http://schemas.microsoft.com/office/drawing/2014/main" id="{58A308F5-7FD2-10E6-9592-09F75A15FBA4}"/>
              </a:ext>
            </a:extLst>
          </p:cNvPr>
          <p:cNvSpPr txBox="1">
            <a:spLocks/>
          </p:cNvSpPr>
          <p:nvPr/>
        </p:nvSpPr>
        <p:spPr>
          <a:xfrm>
            <a:off x="1234033" y="2491820"/>
            <a:ext cx="3600000" cy="384464"/>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SAMARBETE &amp; SAMSYN</a:t>
            </a:r>
          </a:p>
        </p:txBody>
      </p:sp>
      <p:sp>
        <p:nvSpPr>
          <p:cNvPr id="10" name="textruta 9">
            <a:extLst>
              <a:ext uri="{FF2B5EF4-FFF2-40B4-BE49-F238E27FC236}">
                <a16:creationId xmlns:a16="http://schemas.microsoft.com/office/drawing/2014/main" id="{7AE91C41-6F16-33FC-FCD9-89EB9FBE4331}"/>
              </a:ext>
            </a:extLst>
          </p:cNvPr>
          <p:cNvSpPr txBox="1"/>
          <p:nvPr/>
        </p:nvSpPr>
        <p:spPr>
          <a:xfrm>
            <a:off x="1345689" y="3086417"/>
            <a:ext cx="3525272"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33333"/>
                </a:solidFill>
                <a:effectLst/>
                <a:uLnTx/>
                <a:uFillTx/>
                <a:latin typeface="Arial"/>
                <a:ea typeface="+mn-ea"/>
                <a:cs typeface="+mn-cs"/>
              </a:rPr>
              <a:t>Utveckla samarbete och samsyn mellan samhällsaktörer genom utvecklad kunskap och kompetens om målgruppens situation och behov</a:t>
            </a:r>
          </a:p>
        </p:txBody>
      </p:sp>
      <p:pic>
        <p:nvPicPr>
          <p:cNvPr id="11" name="Bild 10" descr="Handskakning kontur">
            <a:extLst>
              <a:ext uri="{FF2B5EF4-FFF2-40B4-BE49-F238E27FC236}">
                <a16:creationId xmlns:a16="http://schemas.microsoft.com/office/drawing/2014/main" id="{026EBBBF-906D-3AE4-2949-6819A458EA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59701" y="4563745"/>
            <a:ext cx="914400" cy="914400"/>
          </a:xfrm>
          <a:prstGeom prst="rect">
            <a:avLst/>
          </a:prstGeom>
        </p:spPr>
      </p:pic>
    </p:spTree>
    <p:extLst>
      <p:ext uri="{BB962C8B-B14F-4D97-AF65-F5344CB8AC3E}">
        <p14:creationId xmlns:p14="http://schemas.microsoft.com/office/powerpoint/2010/main" val="2639816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04CB9A-F3F0-62B0-31B0-1223B8FCD597}"/>
              </a:ext>
            </a:extLst>
          </p:cNvPr>
          <p:cNvSpPr>
            <a:spLocks noGrp="1"/>
          </p:cNvSpPr>
          <p:nvPr>
            <p:ph type="title"/>
          </p:nvPr>
        </p:nvSpPr>
        <p:spPr/>
        <p:txBody>
          <a:bodyPr>
            <a:normAutofit/>
          </a:bodyPr>
          <a:lstStyle/>
          <a:p>
            <a:r>
              <a:rPr lang="sv-SE" sz="3000" dirty="0">
                <a:latin typeface="Arial Black" panose="020B0A04020102020204" pitchFamily="34" charset="0"/>
              </a:rPr>
              <a:t>Målsättning – Kunskapsspridning </a:t>
            </a:r>
          </a:p>
        </p:txBody>
      </p:sp>
      <p:pic>
        <p:nvPicPr>
          <p:cNvPr id="6" name="Platshållare för innehåll 5">
            <a:extLst>
              <a:ext uri="{FF2B5EF4-FFF2-40B4-BE49-F238E27FC236}">
                <a16:creationId xmlns:a16="http://schemas.microsoft.com/office/drawing/2014/main" id="{780926F7-E06E-1BF7-AF79-7EF640798A47}"/>
              </a:ext>
            </a:extLst>
          </p:cNvPr>
          <p:cNvPicPr>
            <a:picLocks noGrp="1" noChangeAspect="1"/>
          </p:cNvPicPr>
          <p:nvPr>
            <p:ph sz="half" idx="1"/>
          </p:nvPr>
        </p:nvPicPr>
        <p:blipFill>
          <a:blip r:embed="rId3"/>
          <a:stretch>
            <a:fillRect/>
          </a:stretch>
        </p:blipFill>
        <p:spPr>
          <a:xfrm>
            <a:off x="1294608" y="1990026"/>
            <a:ext cx="3627434" cy="3670110"/>
          </a:xfrm>
          <a:prstGeom prst="rect">
            <a:avLst/>
          </a:prstGeom>
        </p:spPr>
      </p:pic>
      <p:pic>
        <p:nvPicPr>
          <p:cNvPr id="10" name="Platshållare för innehåll 9">
            <a:extLst>
              <a:ext uri="{FF2B5EF4-FFF2-40B4-BE49-F238E27FC236}">
                <a16:creationId xmlns:a16="http://schemas.microsoft.com/office/drawing/2014/main" id="{2BDA210C-0DCE-A21D-8812-F65E4862AA24}"/>
              </a:ext>
            </a:extLst>
          </p:cNvPr>
          <p:cNvPicPr>
            <a:picLocks noGrp="1" noChangeAspect="1"/>
          </p:cNvPicPr>
          <p:nvPr>
            <p:ph sz="half" idx="2"/>
          </p:nvPr>
        </p:nvPicPr>
        <p:blipFill>
          <a:blip r:embed="rId4"/>
          <a:stretch>
            <a:fillRect/>
          </a:stretch>
        </p:blipFill>
        <p:spPr>
          <a:xfrm>
            <a:off x="5180623" y="1996580"/>
            <a:ext cx="6598628" cy="4117501"/>
          </a:xfrm>
          <a:prstGeom prst="rect">
            <a:avLst/>
          </a:prstGeom>
        </p:spPr>
      </p:pic>
      <p:sp>
        <p:nvSpPr>
          <p:cNvPr id="7" name="Platshållare för text 5">
            <a:extLst>
              <a:ext uri="{FF2B5EF4-FFF2-40B4-BE49-F238E27FC236}">
                <a16:creationId xmlns:a16="http://schemas.microsoft.com/office/drawing/2014/main" id="{87652117-1D99-7C7B-8B9A-D2DB8DBC8869}"/>
              </a:ext>
            </a:extLst>
          </p:cNvPr>
          <p:cNvSpPr txBox="1">
            <a:spLocks/>
          </p:cNvSpPr>
          <p:nvPr/>
        </p:nvSpPr>
        <p:spPr>
          <a:xfrm>
            <a:off x="1294608" y="2227701"/>
            <a:ext cx="3600000" cy="384464"/>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KUNSKAPSSPRIDNING</a:t>
            </a:r>
          </a:p>
        </p:txBody>
      </p:sp>
      <p:sp>
        <p:nvSpPr>
          <p:cNvPr id="8" name="textruta 7">
            <a:extLst>
              <a:ext uri="{FF2B5EF4-FFF2-40B4-BE49-F238E27FC236}">
                <a16:creationId xmlns:a16="http://schemas.microsoft.com/office/drawing/2014/main" id="{CCB2E6B7-6F79-7019-070F-24799510A5A1}"/>
              </a:ext>
            </a:extLst>
          </p:cNvPr>
          <p:cNvSpPr txBox="1"/>
          <p:nvPr/>
        </p:nvSpPr>
        <p:spPr>
          <a:xfrm>
            <a:off x="1345689" y="2970255"/>
            <a:ext cx="3525272"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333333"/>
                </a:solidFill>
                <a:effectLst/>
                <a:uLnTx/>
                <a:uFillTx/>
                <a:latin typeface="Arial"/>
                <a:ea typeface="+mn-ea"/>
                <a:cs typeface="+mn-cs"/>
              </a:rPr>
              <a:t>Sammanställ projektresultat och erfarenhet och sprid lokalt och nationellt. Delta med perspektiv och erfarenhet i samtalet om målgruppen.</a:t>
            </a:r>
          </a:p>
        </p:txBody>
      </p:sp>
      <p:pic>
        <p:nvPicPr>
          <p:cNvPr id="9" name="Bild 8" descr="Kundrecension kontur">
            <a:extLst>
              <a:ext uri="{FF2B5EF4-FFF2-40B4-BE49-F238E27FC236}">
                <a16:creationId xmlns:a16="http://schemas.microsoft.com/office/drawing/2014/main" id="{398798AB-C300-F223-ECD4-9A4C660D4C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5983" y="4447583"/>
            <a:ext cx="914400" cy="914400"/>
          </a:xfrm>
          <a:prstGeom prst="rect">
            <a:avLst/>
          </a:prstGeom>
        </p:spPr>
      </p:pic>
    </p:spTree>
    <p:extLst>
      <p:ext uri="{BB962C8B-B14F-4D97-AF65-F5344CB8AC3E}">
        <p14:creationId xmlns:p14="http://schemas.microsoft.com/office/powerpoint/2010/main" val="3266363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DE6ED86-9382-1B35-30A6-BD4D9C6F1276}"/>
              </a:ext>
            </a:extLst>
          </p:cNvPr>
          <p:cNvSpPr>
            <a:spLocks noGrp="1"/>
          </p:cNvSpPr>
          <p:nvPr>
            <p:ph type="title"/>
          </p:nvPr>
        </p:nvSpPr>
        <p:spPr>
          <a:xfrm>
            <a:off x="686834" y="1153572"/>
            <a:ext cx="3200400" cy="4461163"/>
          </a:xfrm>
        </p:spPr>
        <p:txBody>
          <a:bodyPr>
            <a:normAutofit/>
          </a:bodyPr>
          <a:lstStyle/>
          <a:p>
            <a:r>
              <a:rPr lang="sv-SE" sz="3400">
                <a:solidFill>
                  <a:srgbClr val="FFFFFF"/>
                </a:solidFill>
                <a:latin typeface="Arial Black" panose="020B0A04020102020204" pitchFamily="34" charset="0"/>
              </a:rPr>
              <a:t>Iakttagelser och riskfaktorer</a:t>
            </a:r>
          </a:p>
        </p:txBody>
      </p:sp>
      <p:sp>
        <p:nvSpPr>
          <p:cNvPr id="15"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594A18F7-1D83-9AF3-BCD1-6DB2577F56CB}"/>
              </a:ext>
            </a:extLst>
          </p:cNvPr>
          <p:cNvSpPr>
            <a:spLocks noGrp="1"/>
          </p:cNvSpPr>
          <p:nvPr>
            <p:ph idx="1"/>
          </p:nvPr>
        </p:nvSpPr>
        <p:spPr>
          <a:xfrm>
            <a:off x="4447308" y="591344"/>
            <a:ext cx="6906491" cy="5585619"/>
          </a:xfrm>
        </p:spPr>
        <p:txBody>
          <a:bodyPr anchor="ctr">
            <a:normAutofit lnSpcReduction="10000"/>
          </a:bodyPr>
          <a:lstStyle/>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Vagabonderande och rymningar.</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Gängkriminella miljöer – ökad risk för sexuell utsatthet.</a:t>
            </a:r>
          </a:p>
          <a:p>
            <a:pPr lvl="1">
              <a:buFont typeface="Arial" panose="020B0604020202020204" pitchFamily="34" charset="0"/>
              <a:buChar char="•"/>
            </a:pPr>
            <a:r>
              <a:rPr lang="sv-SE" sz="2000" dirty="0" err="1">
                <a:latin typeface="Arial" panose="020B0604020202020204" pitchFamily="34" charset="0"/>
                <a:cs typeface="Arial" panose="020B0604020202020204" pitchFamily="34" charset="0"/>
              </a:rPr>
              <a:t>UngDOK</a:t>
            </a:r>
            <a:r>
              <a:rPr lang="sv-SE" sz="2000" dirty="0">
                <a:latin typeface="Arial" panose="020B0604020202020204" pitchFamily="34" charset="0"/>
                <a:cs typeface="Arial" panose="020B0604020202020204" pitchFamily="34" charset="0"/>
              </a:rPr>
              <a:t> – användbart för att upptäcka ex. sexuellt våld, hot och kriminalitet.  </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Behovet av att prata kring sexuella hälsa och utsatthet – obligatoriskt del.</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Passar inte in i SIG-rutinerna – bredare kompetens i handläggning, insatser, behandlingshem osv. Krävs en rutin som är anpassad efter tjejerna.</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Se hela nätverket kring ex SIG och SAV – erbjuda hjälp till ex. flickvän, fru, syster osv. </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Kedjan behöver utvecklas ex behandlingshem.  </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”Rosa lagboken och gröna gummor” – tjejer medvetna kring sin miljö och deras roll. </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Skillnad i handläggning av killar/tjejer. </a:t>
            </a:r>
          </a:p>
          <a:p>
            <a:pPr lvl="1">
              <a:buFont typeface="Arial" panose="020B0604020202020204" pitchFamily="34" charset="0"/>
              <a:buChar char="•"/>
            </a:pPr>
            <a:r>
              <a:rPr lang="sv-SE" sz="2000" dirty="0">
                <a:latin typeface="Arial" panose="020B0604020202020204" pitchFamily="34" charset="0"/>
                <a:cs typeface="Arial" panose="020B0604020202020204" pitchFamily="34" charset="0"/>
              </a:rPr>
              <a:t>Forskningsöversikt (Umeå Universitet) och förstudie – tydliga paralleller till målgruppen. </a:t>
            </a:r>
          </a:p>
          <a:p>
            <a:endParaRPr lang="sv-S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394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04B9FF-8204-74B6-9775-A75D7E1B9CD4}"/>
              </a:ext>
            </a:extLst>
          </p:cNvPr>
          <p:cNvSpPr>
            <a:spLocks noGrp="1"/>
          </p:cNvSpPr>
          <p:nvPr>
            <p:ph type="title"/>
          </p:nvPr>
        </p:nvSpPr>
        <p:spPr>
          <a:xfrm>
            <a:off x="838200" y="174625"/>
            <a:ext cx="10515600" cy="1325563"/>
          </a:xfrm>
        </p:spPr>
        <p:txBody>
          <a:bodyPr>
            <a:normAutofit/>
          </a:bodyPr>
          <a:lstStyle/>
          <a:p>
            <a:r>
              <a:rPr lang="sv-SE" sz="3000" dirty="0">
                <a:latin typeface="Arial Black" panose="020B0A04020102020204" pitchFamily="34" charset="0"/>
              </a:rPr>
              <a:t>Implementering – förankrad samverkansmodell</a:t>
            </a:r>
          </a:p>
        </p:txBody>
      </p:sp>
      <p:graphicFrame>
        <p:nvGraphicFramePr>
          <p:cNvPr id="17" name="Diagram 16">
            <a:extLst>
              <a:ext uri="{FF2B5EF4-FFF2-40B4-BE49-F238E27FC236}">
                <a16:creationId xmlns:a16="http://schemas.microsoft.com/office/drawing/2014/main" id="{C6E347CD-34A4-30B5-69BB-E20EE5FB9498}"/>
              </a:ext>
            </a:extLst>
          </p:cNvPr>
          <p:cNvGraphicFramePr/>
          <p:nvPr>
            <p:extLst>
              <p:ext uri="{D42A27DB-BD31-4B8C-83A1-F6EECF244321}">
                <p14:modId xmlns:p14="http://schemas.microsoft.com/office/powerpoint/2010/main" val="2882268473"/>
              </p:ext>
            </p:extLst>
          </p:nvPr>
        </p:nvGraphicFramePr>
        <p:xfrm>
          <a:off x="1293002" y="12647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Bildobjekt 18">
            <a:extLst>
              <a:ext uri="{FF2B5EF4-FFF2-40B4-BE49-F238E27FC236}">
                <a16:creationId xmlns:a16="http://schemas.microsoft.com/office/drawing/2014/main" id="{FFA601B4-68F9-BCBF-716D-9043C92E249B}"/>
              </a:ext>
            </a:extLst>
          </p:cNvPr>
          <p:cNvPicPr>
            <a:picLocks noChangeAspect="1"/>
          </p:cNvPicPr>
          <p:nvPr/>
        </p:nvPicPr>
        <p:blipFill>
          <a:blip r:embed="rId7"/>
          <a:stretch>
            <a:fillRect/>
          </a:stretch>
        </p:blipFill>
        <p:spPr>
          <a:xfrm>
            <a:off x="4541804" y="3321498"/>
            <a:ext cx="1630395" cy="1540566"/>
          </a:xfrm>
          <a:prstGeom prst="rect">
            <a:avLst/>
          </a:prstGeom>
        </p:spPr>
      </p:pic>
      <p:pic>
        <p:nvPicPr>
          <p:cNvPr id="20" name="Bildobjekt 19">
            <a:extLst>
              <a:ext uri="{FF2B5EF4-FFF2-40B4-BE49-F238E27FC236}">
                <a16:creationId xmlns:a16="http://schemas.microsoft.com/office/drawing/2014/main" id="{6A202771-60D5-FC77-A8D5-B4E26CD6F537}"/>
              </a:ext>
            </a:extLst>
          </p:cNvPr>
          <p:cNvPicPr>
            <a:picLocks noChangeAspect="1"/>
          </p:cNvPicPr>
          <p:nvPr/>
        </p:nvPicPr>
        <p:blipFill>
          <a:blip r:embed="rId8"/>
          <a:stretch>
            <a:fillRect/>
          </a:stretch>
        </p:blipFill>
        <p:spPr>
          <a:xfrm>
            <a:off x="4694684" y="3714859"/>
            <a:ext cx="1401316" cy="753844"/>
          </a:xfrm>
          <a:prstGeom prst="rect">
            <a:avLst/>
          </a:prstGeom>
        </p:spPr>
      </p:pic>
    </p:spTree>
    <p:extLst>
      <p:ext uri="{BB962C8B-B14F-4D97-AF65-F5344CB8AC3E}">
        <p14:creationId xmlns:p14="http://schemas.microsoft.com/office/powerpoint/2010/main" val="2048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8" descr="En bild som visar skärmbild, symbol, Grafik, Teckensnitt&#10;&#10;Automatiskt genererad beskrivning">
            <a:extLst>
              <a:ext uri="{FF2B5EF4-FFF2-40B4-BE49-F238E27FC236}">
                <a16:creationId xmlns:a16="http://schemas.microsoft.com/office/drawing/2014/main" id="{1E92294E-1E1F-DA21-6A22-7AD59A15D8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5580063"/>
            <a:ext cx="1035050" cy="1049337"/>
          </a:xfrm>
          <a:prstGeom prst="rect">
            <a:avLst/>
          </a:prstGeom>
        </p:spPr>
      </p:pic>
      <p:pic>
        <p:nvPicPr>
          <p:cNvPr id="10" name="Bildobjekt 9" descr="Göteborgs Stad logotyp" title="logo">
            <a:extLst>
              <a:ext uri="{FF2B5EF4-FFF2-40B4-BE49-F238E27FC236}">
                <a16:creationId xmlns:a16="http://schemas.microsoft.com/office/drawing/2014/main" id="{D9BD6045-CE79-8A2E-9423-A48CE21EE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918" y="6006647"/>
            <a:ext cx="1441450" cy="481330"/>
          </a:xfrm>
          <a:prstGeom prst="rect">
            <a:avLst/>
          </a:prstGeom>
        </p:spPr>
      </p:pic>
      <p:pic>
        <p:nvPicPr>
          <p:cNvPr id="11" name="Bildobjekt 10">
            <a:extLst>
              <a:ext uri="{FF2B5EF4-FFF2-40B4-BE49-F238E27FC236}">
                <a16:creationId xmlns:a16="http://schemas.microsoft.com/office/drawing/2014/main" id="{381A8D96-5499-E71C-0454-70D149A267AF}"/>
              </a:ext>
            </a:extLst>
          </p:cNvPr>
          <p:cNvPicPr>
            <a:picLocks noChangeAspect="1"/>
          </p:cNvPicPr>
          <p:nvPr/>
        </p:nvPicPr>
        <p:blipFill>
          <a:blip r:embed="rId4"/>
          <a:stretch>
            <a:fillRect/>
          </a:stretch>
        </p:blipFill>
        <p:spPr>
          <a:xfrm>
            <a:off x="8595084" y="5850418"/>
            <a:ext cx="2368672" cy="692186"/>
          </a:xfrm>
          <a:prstGeom prst="rect">
            <a:avLst/>
          </a:prstGeom>
        </p:spPr>
      </p:pic>
      <p:pic>
        <p:nvPicPr>
          <p:cNvPr id="13" name="Bildobjekt 12">
            <a:extLst>
              <a:ext uri="{FF2B5EF4-FFF2-40B4-BE49-F238E27FC236}">
                <a16:creationId xmlns:a16="http://schemas.microsoft.com/office/drawing/2014/main" id="{92B4F6DC-A31C-4A6C-201D-7B03DC587F8B}"/>
              </a:ext>
            </a:extLst>
          </p:cNvPr>
          <p:cNvPicPr>
            <a:picLocks noChangeAspect="1"/>
          </p:cNvPicPr>
          <p:nvPr/>
        </p:nvPicPr>
        <p:blipFill>
          <a:blip r:embed="rId5"/>
          <a:stretch>
            <a:fillRect/>
          </a:stretch>
        </p:blipFill>
        <p:spPr>
          <a:xfrm>
            <a:off x="5053541" y="5774215"/>
            <a:ext cx="3181514" cy="844593"/>
          </a:xfrm>
          <a:prstGeom prst="rect">
            <a:avLst/>
          </a:prstGeom>
        </p:spPr>
      </p:pic>
      <p:sp>
        <p:nvSpPr>
          <p:cNvPr id="21" name="Platshållare för text 2">
            <a:extLst>
              <a:ext uri="{FF2B5EF4-FFF2-40B4-BE49-F238E27FC236}">
                <a16:creationId xmlns:a16="http://schemas.microsoft.com/office/drawing/2014/main" id="{33297028-9046-A6B8-CC2A-1260CDE06C3C}"/>
              </a:ext>
            </a:extLst>
          </p:cNvPr>
          <p:cNvSpPr txBox="1">
            <a:spLocks/>
          </p:cNvSpPr>
          <p:nvPr/>
        </p:nvSpPr>
        <p:spPr>
          <a:xfrm>
            <a:off x="1739867" y="3244009"/>
            <a:ext cx="8728608" cy="25141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800" dirty="0">
                <a:solidFill>
                  <a:schemeClr val="bg1"/>
                </a:solidFill>
                <a:latin typeface="Arial Black" panose="020B0A04020102020204" pitchFamily="34" charset="0"/>
              </a:rPr>
              <a:t>Presentation av En blind fläck och samverkan…</a:t>
            </a:r>
          </a:p>
        </p:txBody>
      </p:sp>
      <p:sp>
        <p:nvSpPr>
          <p:cNvPr id="3" name="Rubrik 2">
            <a:extLst>
              <a:ext uri="{FF2B5EF4-FFF2-40B4-BE49-F238E27FC236}">
                <a16:creationId xmlns:a16="http://schemas.microsoft.com/office/drawing/2014/main" id="{C9D476E7-F047-2DF7-3DB1-4B0F07A4579F}"/>
              </a:ext>
            </a:extLst>
          </p:cNvPr>
          <p:cNvSpPr>
            <a:spLocks noGrp="1"/>
          </p:cNvSpPr>
          <p:nvPr>
            <p:ph type="ctrTitle"/>
          </p:nvPr>
        </p:nvSpPr>
        <p:spPr>
          <a:xfrm>
            <a:off x="495300" y="1295400"/>
            <a:ext cx="10877550" cy="3223205"/>
          </a:xfrm>
        </p:spPr>
        <p:txBody>
          <a:bodyPr>
            <a:normAutofit fontScale="90000"/>
          </a:bodyPr>
          <a:lstStyle/>
          <a:p>
            <a:r>
              <a:rPr lang="sv-SE" b="1" dirty="0"/>
              <a:t>Kontaktuppgifter</a:t>
            </a:r>
            <a:br>
              <a:rPr lang="sv-SE" dirty="0"/>
            </a:br>
            <a:r>
              <a:rPr lang="sv-SE" sz="2400" dirty="0">
                <a:latin typeface="+mn-lt"/>
              </a:rPr>
              <a:t>Anna Byström, </a:t>
            </a:r>
            <a:r>
              <a:rPr lang="sv-SE" sz="2400" dirty="0">
                <a:latin typeface="+mn-lt"/>
                <a:cs typeface="Arial" panose="020B0604020202020204" pitchFamily="34" charset="0"/>
              </a:rPr>
              <a:t>Socialförvaltning Nordost, projektledare En blind fläck</a:t>
            </a:r>
            <a:br>
              <a:rPr lang="sv-SE" sz="2400" dirty="0">
                <a:latin typeface="+mn-lt"/>
                <a:cs typeface="Arial" panose="020B0604020202020204" pitchFamily="34" charset="0"/>
              </a:rPr>
            </a:br>
            <a:r>
              <a:rPr lang="sv-SE" sz="2400" dirty="0">
                <a:latin typeface="+mn-lt"/>
                <a:cs typeface="Arial" panose="020B0604020202020204" pitchFamily="34" charset="0"/>
                <a:hlinkClick r:id="rId6"/>
              </a:rPr>
              <a:t>anna.byström@socialnordost.goteborg.se</a:t>
            </a:r>
            <a:br>
              <a:rPr lang="sv-SE" sz="2400" dirty="0">
                <a:latin typeface="+mn-lt"/>
                <a:cs typeface="Arial" panose="020B0604020202020204" pitchFamily="34" charset="0"/>
              </a:rPr>
            </a:br>
            <a:br>
              <a:rPr lang="sv-SE" sz="2400" dirty="0">
                <a:latin typeface="+mn-lt"/>
                <a:cs typeface="Arial" panose="020B0604020202020204" pitchFamily="34" charset="0"/>
              </a:rPr>
            </a:br>
            <a:r>
              <a:rPr lang="sv-SE" sz="2400" dirty="0">
                <a:latin typeface="+mn-lt"/>
                <a:cs typeface="Arial" panose="020B0604020202020204" pitchFamily="34" charset="0"/>
              </a:rPr>
              <a:t>Charlotta von Mentzer barnmorska och samtalsterapeut Regionhälsan SMC Pilen</a:t>
            </a:r>
            <a:br>
              <a:rPr lang="sv-SE" sz="2400" dirty="0">
                <a:latin typeface="+mn-lt"/>
                <a:cs typeface="Arial" panose="020B0604020202020204" pitchFamily="34" charset="0"/>
              </a:rPr>
            </a:br>
            <a:r>
              <a:rPr lang="sv-SE" sz="2400" dirty="0">
                <a:latin typeface="+mn-lt"/>
                <a:cs typeface="Arial" panose="020B0604020202020204" pitchFamily="34" charset="0"/>
              </a:rPr>
              <a:t>Doktorand Göteborgs Universitet</a:t>
            </a:r>
            <a:br>
              <a:rPr lang="sv-SE" sz="2400" dirty="0">
                <a:latin typeface="+mn-lt"/>
                <a:cs typeface="Arial" panose="020B0604020202020204" pitchFamily="34" charset="0"/>
              </a:rPr>
            </a:br>
            <a:r>
              <a:rPr lang="sv-SE" sz="2400" dirty="0">
                <a:latin typeface="+mn-lt"/>
                <a:cs typeface="Arial" panose="020B0604020202020204" pitchFamily="34" charset="0"/>
                <a:hlinkClick r:id="rId7"/>
              </a:rPr>
              <a:t>lotta.von_mentzer@vgregion.se</a:t>
            </a:r>
            <a:br>
              <a:rPr lang="sv-SE" sz="2400" dirty="0">
                <a:latin typeface="+mn-lt"/>
                <a:cs typeface="Arial" panose="020B0604020202020204" pitchFamily="34" charset="0"/>
              </a:rPr>
            </a:br>
            <a:r>
              <a:rPr lang="sv-SE" sz="2400" dirty="0">
                <a:latin typeface="+mn-lt"/>
                <a:cs typeface="Arial" panose="020B0604020202020204" pitchFamily="34" charset="0"/>
                <a:hlinkClick r:id="rId8"/>
              </a:rPr>
              <a:t>charlotta.von.mentzer@gu.se</a:t>
            </a:r>
            <a:br>
              <a:rPr lang="sv-SE" sz="2400" dirty="0">
                <a:latin typeface="+mn-lt"/>
                <a:cs typeface="Arial" panose="020B0604020202020204" pitchFamily="34" charset="0"/>
              </a:rPr>
            </a:br>
            <a:endParaRPr lang="sv-SE" sz="2400" dirty="0">
              <a:latin typeface="+mn-lt"/>
            </a:endParaRPr>
          </a:p>
        </p:txBody>
      </p:sp>
    </p:spTree>
    <p:extLst>
      <p:ext uri="{BB962C8B-B14F-4D97-AF65-F5344CB8AC3E}">
        <p14:creationId xmlns:p14="http://schemas.microsoft.com/office/powerpoint/2010/main" val="340121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9F27D6-BCA6-F94B-6B7F-DDA7D9C1ED0A}"/>
              </a:ext>
            </a:extLst>
          </p:cNvPr>
          <p:cNvSpPr>
            <a:spLocks noGrp="1"/>
          </p:cNvSpPr>
          <p:nvPr>
            <p:ph type="title"/>
          </p:nvPr>
        </p:nvSpPr>
        <p:spPr/>
        <p:txBody>
          <a:bodyPr>
            <a:normAutofit fontScale="90000"/>
          </a:bodyPr>
          <a:lstStyle/>
          <a:p>
            <a:r>
              <a:rPr lang="sv-SE" sz="3000" dirty="0">
                <a:latin typeface="Arial Black" panose="020B0A04020102020204" pitchFamily="34" charset="0"/>
              </a:rPr>
              <a:t>Pärlbandsprojekt - </a:t>
            </a:r>
            <a:r>
              <a:rPr lang="sv-SE" sz="3200" spc="30" dirty="0">
                <a:solidFill>
                  <a:srgbClr val="2B2B2B"/>
                </a:solidFill>
                <a:effectLst/>
                <a:latin typeface="Arial Black" panose="020B0A04020102020204" pitchFamily="34" charset="0"/>
                <a:ea typeface="Times New Roman" panose="02020603050405020304" pitchFamily="18" charset="0"/>
                <a:cs typeface="Times New Roman" panose="02020603050405020304" pitchFamily="18" charset="0"/>
              </a:rPr>
              <a:t>ett systematiskt arbetssätt med projektutvärdering, metodutveckling och implementering</a:t>
            </a:r>
            <a:endParaRPr lang="sv-SE" sz="3200" dirty="0">
              <a:latin typeface="Arial Black" panose="020B0A04020102020204" pitchFamily="34" charset="0"/>
            </a:endParaRPr>
          </a:p>
        </p:txBody>
      </p:sp>
      <p:graphicFrame>
        <p:nvGraphicFramePr>
          <p:cNvPr id="4" name="Platshållare för innehåll 3">
            <a:extLst>
              <a:ext uri="{FF2B5EF4-FFF2-40B4-BE49-F238E27FC236}">
                <a16:creationId xmlns:a16="http://schemas.microsoft.com/office/drawing/2014/main" id="{5C0425F2-C9A4-DC86-CE16-EB0A1482B920}"/>
              </a:ext>
            </a:extLst>
          </p:cNvPr>
          <p:cNvGraphicFramePr>
            <a:graphicFrameLocks/>
          </p:cNvGraphicFramePr>
          <p:nvPr>
            <p:extLst>
              <p:ext uri="{D42A27DB-BD31-4B8C-83A1-F6EECF244321}">
                <p14:modId xmlns:p14="http://schemas.microsoft.com/office/powerpoint/2010/main" val="595203033"/>
              </p:ext>
            </p:extLst>
          </p:nvPr>
        </p:nvGraphicFramePr>
        <p:xfrm>
          <a:off x="1055688" y="1738313"/>
          <a:ext cx="10080625" cy="417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D035F0-363A-A58D-7EA1-1000B2DFB43B}"/>
              </a:ext>
            </a:extLst>
          </p:cNvPr>
          <p:cNvSpPr>
            <a:spLocks noGrp="1"/>
          </p:cNvSpPr>
          <p:nvPr>
            <p:ph type="title"/>
          </p:nvPr>
        </p:nvSpPr>
        <p:spPr/>
        <p:txBody>
          <a:bodyPr>
            <a:normAutofit/>
          </a:bodyPr>
          <a:lstStyle/>
          <a:p>
            <a:r>
              <a:rPr lang="sv-SE" sz="3000" dirty="0" err="1">
                <a:latin typeface="Arial Black" panose="020B0A04020102020204" pitchFamily="34" charset="0"/>
              </a:rPr>
              <a:t>UngNordost</a:t>
            </a:r>
            <a:r>
              <a:rPr lang="sv-SE" sz="3000" dirty="0">
                <a:latin typeface="Arial Black" panose="020B0A04020102020204" pitchFamily="34" charset="0"/>
              </a:rPr>
              <a:t> verksamheter</a:t>
            </a:r>
          </a:p>
        </p:txBody>
      </p:sp>
      <p:graphicFrame>
        <p:nvGraphicFramePr>
          <p:cNvPr id="4" name="Platshållare för innehåll 3">
            <a:extLst>
              <a:ext uri="{FF2B5EF4-FFF2-40B4-BE49-F238E27FC236}">
                <a16:creationId xmlns:a16="http://schemas.microsoft.com/office/drawing/2014/main" id="{49853790-25B1-04F0-673C-413F796014F0}"/>
              </a:ext>
            </a:extLst>
          </p:cNvPr>
          <p:cNvGraphicFramePr>
            <a:graphicFrameLocks noGrp="1"/>
          </p:cNvGraphicFramePr>
          <p:nvPr>
            <p:ph idx="1"/>
            <p:extLst>
              <p:ext uri="{D42A27DB-BD31-4B8C-83A1-F6EECF244321}">
                <p14:modId xmlns:p14="http://schemas.microsoft.com/office/powerpoint/2010/main" val="39633698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87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tshållare för bild 5" descr="Person som använder en bärbar dator">
            <a:extLst>
              <a:ext uri="{FF2B5EF4-FFF2-40B4-BE49-F238E27FC236}">
                <a16:creationId xmlns:a16="http://schemas.microsoft.com/office/drawing/2014/main" id="{42E74683-E5DE-E293-6C7A-771B06602514}"/>
              </a:ext>
            </a:extLst>
          </p:cNvPr>
          <p:cNvPicPr>
            <a:picLocks noChangeAspect="1"/>
          </p:cNvPicPr>
          <p:nvPr/>
        </p:nvPicPr>
        <p:blipFill rotWithShape="1">
          <a:blip r:embed="rId2">
            <a:extLst>
              <a:ext uri="{28A0092B-C50C-407E-A947-70E740481C1C}">
                <a14:useLocalDpi xmlns:a14="http://schemas.microsoft.com/office/drawing/2010/main" val="0"/>
              </a:ext>
            </a:extLst>
          </a:blip>
          <a:srcRect t="13719" b="13719"/>
          <a:stretch/>
        </p:blipFill>
        <p:spPr>
          <a:xfrm>
            <a:off x="643467" y="788058"/>
            <a:ext cx="10905066" cy="5281883"/>
          </a:xfrm>
          <a:prstGeom prst="rect">
            <a:avLst/>
          </a:prstGeom>
        </p:spPr>
      </p:pic>
      <p:sp>
        <p:nvSpPr>
          <p:cNvPr id="5" name="textruta 4">
            <a:extLst>
              <a:ext uri="{FF2B5EF4-FFF2-40B4-BE49-F238E27FC236}">
                <a16:creationId xmlns:a16="http://schemas.microsoft.com/office/drawing/2014/main" id="{7F7E7120-53BA-2EFE-B947-BE07D4C74295}"/>
              </a:ext>
            </a:extLst>
          </p:cNvPr>
          <p:cNvSpPr txBox="1"/>
          <p:nvPr/>
        </p:nvSpPr>
        <p:spPr>
          <a:xfrm>
            <a:off x="2153873" y="2767280"/>
            <a:ext cx="7884253" cy="1323439"/>
          </a:xfrm>
          <a:prstGeom prst="rect">
            <a:avLst/>
          </a:prstGeom>
          <a:noFill/>
        </p:spPr>
        <p:txBody>
          <a:bodyPr wrap="square" rtlCol="0">
            <a:spAutoFit/>
          </a:bodyPr>
          <a:lstStyle/>
          <a:p>
            <a:pPr algn="ctr"/>
            <a:r>
              <a:rPr lang="sv-SE" sz="4000" b="1" dirty="0">
                <a:solidFill>
                  <a:schemeClr val="bg1"/>
                </a:solidFill>
                <a:latin typeface="Arial Black" panose="020B0A04020102020204" pitchFamily="34" charset="0"/>
              </a:rPr>
              <a:t>Förstudien </a:t>
            </a:r>
            <a:br>
              <a:rPr lang="sv-SE" sz="4000" b="1" dirty="0">
                <a:solidFill>
                  <a:schemeClr val="bg1"/>
                </a:solidFill>
                <a:latin typeface="Arial Black" panose="020B0A04020102020204" pitchFamily="34" charset="0"/>
              </a:rPr>
            </a:br>
            <a:r>
              <a:rPr lang="sv-SE" sz="4000" b="1" dirty="0">
                <a:solidFill>
                  <a:schemeClr val="bg1"/>
                </a:solidFill>
                <a:latin typeface="Arial Black" panose="020B0A04020102020204" pitchFamily="34" charset="0"/>
              </a:rPr>
              <a:t>Tjejer och gängkriminalitet</a:t>
            </a:r>
            <a:endParaRPr lang="sv-SE" sz="4000" b="1" dirty="0">
              <a:latin typeface="Arial Black" panose="020B0A04020102020204" pitchFamily="34" charset="0"/>
            </a:endParaRPr>
          </a:p>
        </p:txBody>
      </p:sp>
    </p:spTree>
    <p:extLst>
      <p:ext uri="{BB962C8B-B14F-4D97-AF65-F5344CB8AC3E}">
        <p14:creationId xmlns:p14="http://schemas.microsoft.com/office/powerpoint/2010/main" val="67847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364717-D9FE-4045-B623-4B3F132904C8}"/>
              </a:ext>
            </a:extLst>
          </p:cNvPr>
          <p:cNvSpPr>
            <a:spLocks noGrp="1"/>
          </p:cNvSpPr>
          <p:nvPr>
            <p:ph type="title"/>
          </p:nvPr>
        </p:nvSpPr>
        <p:spPr>
          <a:xfrm>
            <a:off x="3551423" y="-71708"/>
            <a:ext cx="4497202" cy="1325563"/>
          </a:xfrm>
        </p:spPr>
        <p:txBody>
          <a:bodyPr>
            <a:normAutofit/>
          </a:bodyPr>
          <a:lstStyle/>
          <a:p>
            <a:r>
              <a:rPr lang="sv-SE" sz="3000" dirty="0">
                <a:latin typeface="Arial Black" panose="020B0A04020102020204" pitchFamily="34" charset="0"/>
              </a:rPr>
              <a:t>Förstudie – upplägg </a:t>
            </a:r>
            <a:endParaRPr lang="sv-SE" sz="3000" dirty="0"/>
          </a:p>
        </p:txBody>
      </p:sp>
      <p:pic>
        <p:nvPicPr>
          <p:cNvPr id="6" name="Bild 5" descr="Dokument kontur">
            <a:extLst>
              <a:ext uri="{FF2B5EF4-FFF2-40B4-BE49-F238E27FC236}">
                <a16:creationId xmlns:a16="http://schemas.microsoft.com/office/drawing/2014/main" id="{99EC80AA-8480-4753-B622-F7A1684A40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7928" y="4127858"/>
            <a:ext cx="1796144" cy="1796144"/>
          </a:xfrm>
          <a:prstGeom prst="rect">
            <a:avLst/>
          </a:prstGeom>
        </p:spPr>
      </p:pic>
      <p:sp>
        <p:nvSpPr>
          <p:cNvPr id="7" name="textruta 6">
            <a:extLst>
              <a:ext uri="{FF2B5EF4-FFF2-40B4-BE49-F238E27FC236}">
                <a16:creationId xmlns:a16="http://schemas.microsoft.com/office/drawing/2014/main" id="{3B9AEAD9-99F3-436F-8EA2-D420B5DBA41F}"/>
              </a:ext>
            </a:extLst>
          </p:cNvPr>
          <p:cNvSpPr txBox="1"/>
          <p:nvPr/>
        </p:nvSpPr>
        <p:spPr>
          <a:xfrm>
            <a:off x="4610986" y="5812843"/>
            <a:ext cx="2836277" cy="646331"/>
          </a:xfrm>
          <a:prstGeom prst="rect">
            <a:avLst/>
          </a:prstGeom>
          <a:solidFill>
            <a:srgbClr val="FFC000"/>
          </a:solidFill>
        </p:spPr>
        <p:txBody>
          <a:bodyPr wrap="square" rtlCol="0">
            <a:spAutoFit/>
          </a:bodyPr>
          <a:lstStyle/>
          <a:p>
            <a:pPr algn="ctr"/>
            <a:r>
              <a:rPr lang="sv-SE" dirty="0">
                <a:solidFill>
                  <a:schemeClr val="bg1"/>
                </a:solidFill>
                <a:highlight>
                  <a:srgbClr val="3F5564"/>
                </a:highlight>
              </a:rPr>
              <a:t>Förstudierapport &amp; underlag till pilotprojekt</a:t>
            </a:r>
          </a:p>
        </p:txBody>
      </p:sp>
      <p:pic>
        <p:nvPicPr>
          <p:cNvPr id="9" name="Bild 8" descr="Lövträd kontur">
            <a:extLst>
              <a:ext uri="{FF2B5EF4-FFF2-40B4-BE49-F238E27FC236}">
                <a16:creationId xmlns:a16="http://schemas.microsoft.com/office/drawing/2014/main" id="{FEB3E21B-6F51-49C7-9921-BC9FA27B09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3861" y="3909906"/>
            <a:ext cx="1326093" cy="1326093"/>
          </a:xfrm>
          <a:prstGeom prst="rect">
            <a:avLst/>
          </a:prstGeom>
        </p:spPr>
      </p:pic>
      <p:sp>
        <p:nvSpPr>
          <p:cNvPr id="10" name="textruta 9">
            <a:extLst>
              <a:ext uri="{FF2B5EF4-FFF2-40B4-BE49-F238E27FC236}">
                <a16:creationId xmlns:a16="http://schemas.microsoft.com/office/drawing/2014/main" id="{DEB29B93-ED7E-4850-8228-3B228A6337F4}"/>
              </a:ext>
            </a:extLst>
          </p:cNvPr>
          <p:cNvSpPr txBox="1"/>
          <p:nvPr/>
        </p:nvSpPr>
        <p:spPr>
          <a:xfrm>
            <a:off x="8776943" y="5210596"/>
            <a:ext cx="2155371" cy="369332"/>
          </a:xfrm>
          <a:prstGeom prst="rect">
            <a:avLst/>
          </a:prstGeom>
          <a:solidFill>
            <a:schemeClr val="accent2">
              <a:lumMod val="40000"/>
              <a:lumOff val="60000"/>
            </a:schemeClr>
          </a:solidFill>
        </p:spPr>
        <p:txBody>
          <a:bodyPr wrap="square" rtlCol="0">
            <a:spAutoFit/>
          </a:bodyPr>
          <a:lstStyle/>
          <a:p>
            <a:pPr algn="ctr"/>
            <a:r>
              <a:rPr lang="sv-SE" dirty="0">
                <a:solidFill>
                  <a:schemeClr val="bg1"/>
                </a:solidFill>
                <a:highlight>
                  <a:srgbClr val="3F5564"/>
                </a:highlight>
              </a:rPr>
              <a:t>LFA-workshop</a:t>
            </a:r>
          </a:p>
        </p:txBody>
      </p:sp>
      <p:pic>
        <p:nvPicPr>
          <p:cNvPr id="12" name="Bild 11" descr="Böcker kontur">
            <a:extLst>
              <a:ext uri="{FF2B5EF4-FFF2-40B4-BE49-F238E27FC236}">
                <a16:creationId xmlns:a16="http://schemas.microsoft.com/office/drawing/2014/main" id="{CDA08322-ED93-4C01-8A66-263CE7E06A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9598" y="4057424"/>
            <a:ext cx="1231687" cy="1231687"/>
          </a:xfrm>
          <a:prstGeom prst="rect">
            <a:avLst/>
          </a:prstGeom>
        </p:spPr>
      </p:pic>
      <p:sp>
        <p:nvSpPr>
          <p:cNvPr id="13" name="textruta 12">
            <a:extLst>
              <a:ext uri="{FF2B5EF4-FFF2-40B4-BE49-F238E27FC236}">
                <a16:creationId xmlns:a16="http://schemas.microsoft.com/office/drawing/2014/main" id="{38EE036E-8263-4A81-BDC0-D5E9A0182ADB}"/>
              </a:ext>
            </a:extLst>
          </p:cNvPr>
          <p:cNvSpPr txBox="1"/>
          <p:nvPr/>
        </p:nvSpPr>
        <p:spPr>
          <a:xfrm>
            <a:off x="806949" y="5210596"/>
            <a:ext cx="2155371" cy="369332"/>
          </a:xfrm>
          <a:prstGeom prst="rect">
            <a:avLst/>
          </a:prstGeom>
          <a:solidFill>
            <a:schemeClr val="accent5">
              <a:lumMod val="40000"/>
              <a:lumOff val="60000"/>
            </a:schemeClr>
          </a:solidFill>
        </p:spPr>
        <p:txBody>
          <a:bodyPr wrap="square" rtlCol="0">
            <a:spAutoFit/>
          </a:bodyPr>
          <a:lstStyle/>
          <a:p>
            <a:pPr algn="ctr"/>
            <a:r>
              <a:rPr lang="sv-SE" dirty="0">
                <a:solidFill>
                  <a:schemeClr val="bg1"/>
                </a:solidFill>
                <a:highlight>
                  <a:srgbClr val="3F5564"/>
                </a:highlight>
              </a:rPr>
              <a:t>Omvärldsanalys</a:t>
            </a:r>
          </a:p>
        </p:txBody>
      </p:sp>
      <p:sp>
        <p:nvSpPr>
          <p:cNvPr id="15" name="textruta 14">
            <a:extLst>
              <a:ext uri="{FF2B5EF4-FFF2-40B4-BE49-F238E27FC236}">
                <a16:creationId xmlns:a16="http://schemas.microsoft.com/office/drawing/2014/main" id="{CAF0F7DA-005C-4E5B-BE0E-1371B6315E8A}"/>
              </a:ext>
            </a:extLst>
          </p:cNvPr>
          <p:cNvSpPr txBox="1"/>
          <p:nvPr/>
        </p:nvSpPr>
        <p:spPr>
          <a:xfrm>
            <a:off x="788823" y="3099474"/>
            <a:ext cx="2155371" cy="369332"/>
          </a:xfrm>
          <a:prstGeom prst="rect">
            <a:avLst/>
          </a:prstGeom>
          <a:solidFill>
            <a:schemeClr val="accent1">
              <a:lumMod val="60000"/>
              <a:lumOff val="40000"/>
            </a:schemeClr>
          </a:solidFill>
        </p:spPr>
        <p:txBody>
          <a:bodyPr wrap="square" rtlCol="0">
            <a:spAutoFit/>
          </a:bodyPr>
          <a:lstStyle/>
          <a:p>
            <a:pPr algn="ctr"/>
            <a:r>
              <a:rPr lang="sv-SE" dirty="0">
                <a:solidFill>
                  <a:schemeClr val="bg1"/>
                </a:solidFill>
                <a:highlight>
                  <a:srgbClr val="3F5564"/>
                </a:highlight>
              </a:rPr>
              <a:t>Intressentanalys</a:t>
            </a:r>
          </a:p>
        </p:txBody>
      </p:sp>
      <p:sp>
        <p:nvSpPr>
          <p:cNvPr id="18" name="textruta 17">
            <a:extLst>
              <a:ext uri="{FF2B5EF4-FFF2-40B4-BE49-F238E27FC236}">
                <a16:creationId xmlns:a16="http://schemas.microsoft.com/office/drawing/2014/main" id="{196A1E40-3B5E-44EC-9EB0-387B78C906DD}"/>
              </a:ext>
            </a:extLst>
          </p:cNvPr>
          <p:cNvSpPr txBox="1"/>
          <p:nvPr/>
        </p:nvSpPr>
        <p:spPr>
          <a:xfrm>
            <a:off x="6361905" y="2593823"/>
            <a:ext cx="2155371" cy="369332"/>
          </a:xfrm>
          <a:prstGeom prst="rect">
            <a:avLst/>
          </a:prstGeom>
          <a:solidFill>
            <a:schemeClr val="accent3">
              <a:lumMod val="40000"/>
              <a:lumOff val="60000"/>
            </a:schemeClr>
          </a:solidFill>
        </p:spPr>
        <p:txBody>
          <a:bodyPr wrap="square" rtlCol="0">
            <a:spAutoFit/>
          </a:bodyPr>
          <a:lstStyle/>
          <a:p>
            <a:pPr algn="ctr"/>
            <a:r>
              <a:rPr lang="sv-SE" dirty="0">
                <a:solidFill>
                  <a:schemeClr val="bg1"/>
                </a:solidFill>
                <a:highlight>
                  <a:srgbClr val="3F5564"/>
                </a:highlight>
              </a:rPr>
              <a:t>Målgruppsanalys</a:t>
            </a:r>
          </a:p>
        </p:txBody>
      </p:sp>
      <p:pic>
        <p:nvPicPr>
          <p:cNvPr id="20" name="Bild 19" descr="Mappsökning kontur">
            <a:extLst>
              <a:ext uri="{FF2B5EF4-FFF2-40B4-BE49-F238E27FC236}">
                <a16:creationId xmlns:a16="http://schemas.microsoft.com/office/drawing/2014/main" id="{C375162F-CE83-4820-8775-C5B536E5F7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13461" y="1741240"/>
            <a:ext cx="1477339" cy="1477339"/>
          </a:xfrm>
          <a:prstGeom prst="rect">
            <a:avLst/>
          </a:prstGeom>
        </p:spPr>
      </p:pic>
      <p:sp>
        <p:nvSpPr>
          <p:cNvPr id="21" name="textruta 20">
            <a:extLst>
              <a:ext uri="{FF2B5EF4-FFF2-40B4-BE49-F238E27FC236}">
                <a16:creationId xmlns:a16="http://schemas.microsoft.com/office/drawing/2014/main" id="{DCDE9067-4781-4685-99FF-7ABCDBB34822}"/>
              </a:ext>
            </a:extLst>
          </p:cNvPr>
          <p:cNvSpPr txBox="1"/>
          <p:nvPr/>
        </p:nvSpPr>
        <p:spPr>
          <a:xfrm>
            <a:off x="8809223" y="3095614"/>
            <a:ext cx="2155371" cy="369332"/>
          </a:xfrm>
          <a:prstGeom prst="rect">
            <a:avLst/>
          </a:prstGeom>
          <a:solidFill>
            <a:schemeClr val="accent5">
              <a:lumMod val="20000"/>
              <a:lumOff val="80000"/>
            </a:schemeClr>
          </a:solidFill>
        </p:spPr>
        <p:txBody>
          <a:bodyPr wrap="square" rtlCol="0">
            <a:spAutoFit/>
          </a:bodyPr>
          <a:lstStyle/>
          <a:p>
            <a:pPr algn="ctr"/>
            <a:r>
              <a:rPr lang="sv-SE" dirty="0">
                <a:solidFill>
                  <a:schemeClr val="bg1"/>
                </a:solidFill>
                <a:highlight>
                  <a:srgbClr val="3F5564"/>
                </a:highlight>
              </a:rPr>
              <a:t>Aktörskartläggning</a:t>
            </a:r>
          </a:p>
        </p:txBody>
      </p:sp>
      <p:cxnSp>
        <p:nvCxnSpPr>
          <p:cNvPr id="24" name="Rak pilkoppling 23">
            <a:extLst>
              <a:ext uri="{FF2B5EF4-FFF2-40B4-BE49-F238E27FC236}">
                <a16:creationId xmlns:a16="http://schemas.microsoft.com/office/drawing/2014/main" id="{E949DD10-861F-4BF9-95F6-8CB627E8C091}"/>
              </a:ext>
            </a:extLst>
          </p:cNvPr>
          <p:cNvCxnSpPr>
            <a:cxnSpLocks/>
          </p:cNvCxnSpPr>
          <p:nvPr/>
        </p:nvCxnSpPr>
        <p:spPr>
          <a:xfrm flipH="1">
            <a:off x="6792959" y="3553487"/>
            <a:ext cx="206832" cy="354867"/>
          </a:xfrm>
          <a:prstGeom prst="straightConnector1">
            <a:avLst/>
          </a:prstGeom>
          <a:ln>
            <a:solidFill>
              <a:srgbClr val="3F556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EDAA0B6E-E61B-4EB1-87D5-56E4A8500338}"/>
              </a:ext>
            </a:extLst>
          </p:cNvPr>
          <p:cNvCxnSpPr>
            <a:cxnSpLocks/>
          </p:cNvCxnSpPr>
          <p:nvPr/>
        </p:nvCxnSpPr>
        <p:spPr>
          <a:xfrm>
            <a:off x="4121648" y="3841951"/>
            <a:ext cx="383566" cy="304799"/>
          </a:xfrm>
          <a:prstGeom prst="straightConnector1">
            <a:avLst/>
          </a:prstGeom>
          <a:ln>
            <a:solidFill>
              <a:srgbClr val="3F556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pilkoppling 26">
            <a:extLst>
              <a:ext uri="{FF2B5EF4-FFF2-40B4-BE49-F238E27FC236}">
                <a16:creationId xmlns:a16="http://schemas.microsoft.com/office/drawing/2014/main" id="{2152AA97-5EE6-45F7-A9B4-700F4CE308C1}"/>
              </a:ext>
            </a:extLst>
          </p:cNvPr>
          <p:cNvCxnSpPr>
            <a:cxnSpLocks/>
          </p:cNvCxnSpPr>
          <p:nvPr/>
        </p:nvCxnSpPr>
        <p:spPr>
          <a:xfrm flipH="1">
            <a:off x="7854591" y="3873357"/>
            <a:ext cx="426380" cy="298703"/>
          </a:xfrm>
          <a:prstGeom prst="straightConnector1">
            <a:avLst/>
          </a:prstGeom>
          <a:ln>
            <a:solidFill>
              <a:srgbClr val="3F556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3808B094-C60E-4289-BBED-FC617050CC8B}"/>
              </a:ext>
            </a:extLst>
          </p:cNvPr>
          <p:cNvCxnSpPr>
            <a:cxnSpLocks/>
          </p:cNvCxnSpPr>
          <p:nvPr/>
        </p:nvCxnSpPr>
        <p:spPr>
          <a:xfrm>
            <a:off x="3738080" y="5216711"/>
            <a:ext cx="767135" cy="0"/>
          </a:xfrm>
          <a:prstGeom prst="straightConnector1">
            <a:avLst/>
          </a:prstGeom>
          <a:ln>
            <a:solidFill>
              <a:srgbClr val="3F556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EB2142CA-9849-4198-8FFD-BBB9FEDD8FA8}"/>
              </a:ext>
            </a:extLst>
          </p:cNvPr>
          <p:cNvCxnSpPr>
            <a:cxnSpLocks/>
          </p:cNvCxnSpPr>
          <p:nvPr/>
        </p:nvCxnSpPr>
        <p:spPr>
          <a:xfrm flipH="1">
            <a:off x="7854591" y="5289111"/>
            <a:ext cx="662685" cy="0"/>
          </a:xfrm>
          <a:prstGeom prst="straightConnector1">
            <a:avLst/>
          </a:prstGeom>
          <a:ln>
            <a:solidFill>
              <a:srgbClr val="3F5564"/>
            </a:solidFill>
            <a:tailEnd type="triangle"/>
          </a:ln>
        </p:spPr>
        <p:style>
          <a:lnRef idx="1">
            <a:schemeClr val="accent1"/>
          </a:lnRef>
          <a:fillRef idx="0">
            <a:schemeClr val="accent1"/>
          </a:fillRef>
          <a:effectRef idx="0">
            <a:schemeClr val="accent1"/>
          </a:effectRef>
          <a:fontRef idx="minor">
            <a:schemeClr val="tx1"/>
          </a:fontRef>
        </p:style>
      </p:cxnSp>
      <p:pic>
        <p:nvPicPr>
          <p:cNvPr id="39" name="Bild 38" descr="Anslutningar kontur">
            <a:extLst>
              <a:ext uri="{FF2B5EF4-FFF2-40B4-BE49-F238E27FC236}">
                <a16:creationId xmlns:a16="http://schemas.microsoft.com/office/drawing/2014/main" id="{65EA08BE-ECBB-4661-AC77-8BD68A0561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30940" y="1799627"/>
            <a:ext cx="1307387" cy="1307387"/>
          </a:xfrm>
          <a:prstGeom prst="rect">
            <a:avLst/>
          </a:prstGeom>
        </p:spPr>
      </p:pic>
      <p:pic>
        <p:nvPicPr>
          <p:cNvPr id="3" name="Bild 2" descr="Grupp med kvinnor kontur">
            <a:extLst>
              <a:ext uri="{FF2B5EF4-FFF2-40B4-BE49-F238E27FC236}">
                <a16:creationId xmlns:a16="http://schemas.microsoft.com/office/drawing/2014/main" id="{86C740FB-CAC7-4389-8783-FA068382784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09971" y="1346369"/>
            <a:ext cx="1307387" cy="1307387"/>
          </a:xfrm>
          <a:prstGeom prst="rect">
            <a:avLst/>
          </a:prstGeom>
        </p:spPr>
      </p:pic>
      <p:pic>
        <p:nvPicPr>
          <p:cNvPr id="11" name="Bild 10" descr="Resor kontur">
            <a:extLst>
              <a:ext uri="{FF2B5EF4-FFF2-40B4-BE49-F238E27FC236}">
                <a16:creationId xmlns:a16="http://schemas.microsoft.com/office/drawing/2014/main" id="{ED5EB844-2956-4A15-BEC0-4E17563950A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05108" y="1324287"/>
            <a:ext cx="1307386" cy="1307386"/>
          </a:xfrm>
          <a:prstGeom prst="rect">
            <a:avLst/>
          </a:prstGeom>
        </p:spPr>
      </p:pic>
      <p:sp>
        <p:nvSpPr>
          <p:cNvPr id="25" name="textruta 24">
            <a:extLst>
              <a:ext uri="{FF2B5EF4-FFF2-40B4-BE49-F238E27FC236}">
                <a16:creationId xmlns:a16="http://schemas.microsoft.com/office/drawing/2014/main" id="{903E0832-92F6-40C2-B5AF-CB1D6EDBC1CE}"/>
              </a:ext>
            </a:extLst>
          </p:cNvPr>
          <p:cNvSpPr txBox="1"/>
          <p:nvPr/>
        </p:nvSpPr>
        <p:spPr>
          <a:xfrm>
            <a:off x="3653267" y="2610833"/>
            <a:ext cx="2155371" cy="369332"/>
          </a:xfrm>
          <a:prstGeom prst="rect">
            <a:avLst/>
          </a:prstGeom>
          <a:solidFill>
            <a:schemeClr val="accent2"/>
          </a:solidFill>
        </p:spPr>
        <p:txBody>
          <a:bodyPr wrap="square" lIns="91440" tIns="45720" rIns="91440" bIns="45720" rtlCol="0" anchor="t">
            <a:spAutoFit/>
          </a:bodyPr>
          <a:lstStyle/>
          <a:p>
            <a:pPr algn="ctr"/>
            <a:r>
              <a:rPr lang="sv-SE" dirty="0">
                <a:solidFill>
                  <a:schemeClr val="bg1"/>
                </a:solidFill>
                <a:highlight>
                  <a:srgbClr val="3F5564"/>
                </a:highlight>
              </a:rPr>
              <a:t>Transnationalitet</a:t>
            </a:r>
          </a:p>
        </p:txBody>
      </p:sp>
      <p:cxnSp>
        <p:nvCxnSpPr>
          <p:cNvPr id="30" name="Rak pilkoppling 29">
            <a:extLst>
              <a:ext uri="{FF2B5EF4-FFF2-40B4-BE49-F238E27FC236}">
                <a16:creationId xmlns:a16="http://schemas.microsoft.com/office/drawing/2014/main" id="{5EA3EF1E-912F-4A7C-B7BF-CB4DEFAEBD5F}"/>
              </a:ext>
            </a:extLst>
          </p:cNvPr>
          <p:cNvCxnSpPr>
            <a:cxnSpLocks/>
          </p:cNvCxnSpPr>
          <p:nvPr/>
        </p:nvCxnSpPr>
        <p:spPr>
          <a:xfrm>
            <a:off x="5219697" y="3553487"/>
            <a:ext cx="324262" cy="354867"/>
          </a:xfrm>
          <a:prstGeom prst="straightConnector1">
            <a:avLst/>
          </a:prstGeom>
          <a:ln>
            <a:solidFill>
              <a:srgbClr val="3F55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11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54B4CE-FB96-CDB0-F022-8D42EB5A13C3}"/>
              </a:ext>
            </a:extLst>
          </p:cNvPr>
          <p:cNvSpPr>
            <a:spLocks noGrp="1"/>
          </p:cNvSpPr>
          <p:nvPr>
            <p:ph type="title"/>
          </p:nvPr>
        </p:nvSpPr>
        <p:spPr>
          <a:xfrm>
            <a:off x="1495425" y="-67548"/>
            <a:ext cx="10515600" cy="1325563"/>
          </a:xfrm>
        </p:spPr>
        <p:txBody>
          <a:bodyPr>
            <a:normAutofit/>
          </a:bodyPr>
          <a:lstStyle/>
          <a:p>
            <a:r>
              <a:rPr lang="sv-SE" sz="2800" dirty="0">
                <a:latin typeface="Arial Black" panose="020B0A04020102020204" pitchFamily="34" charset="0"/>
              </a:rPr>
              <a:t>Förstudie - </a:t>
            </a:r>
            <a:r>
              <a:rPr lang="sv-SE" sz="2800" b="1" dirty="0">
                <a:latin typeface="Arial Black" panose="020B0A04020102020204" pitchFamily="34" charset="0"/>
              </a:rPr>
              <a:t>lokala aktörers syn på problemet</a:t>
            </a:r>
            <a:endParaRPr lang="sv-SE" sz="2800" dirty="0"/>
          </a:p>
        </p:txBody>
      </p:sp>
      <p:sp>
        <p:nvSpPr>
          <p:cNvPr id="4" name="Pratbubbla: oval 3">
            <a:extLst>
              <a:ext uri="{FF2B5EF4-FFF2-40B4-BE49-F238E27FC236}">
                <a16:creationId xmlns:a16="http://schemas.microsoft.com/office/drawing/2014/main" id="{4F71AEA0-E1C8-279D-E5B8-09FD3C90B925}"/>
              </a:ext>
            </a:extLst>
          </p:cNvPr>
          <p:cNvSpPr/>
          <p:nvPr/>
        </p:nvSpPr>
        <p:spPr>
          <a:xfrm>
            <a:off x="566737" y="3039142"/>
            <a:ext cx="2138363" cy="1461897"/>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solidFill>
                  <a:schemeClr val="tx1"/>
                </a:solidFill>
                <a:latin typeface="Arial Brödtext"/>
              </a:rPr>
              <a:t>Tjejerna är </a:t>
            </a:r>
            <a:r>
              <a:rPr lang="sv-SE" b="1" dirty="0">
                <a:solidFill>
                  <a:schemeClr val="tx1"/>
                </a:solidFill>
                <a:latin typeface="Arial Brödtext"/>
              </a:rPr>
              <a:t>osynliga</a:t>
            </a:r>
          </a:p>
        </p:txBody>
      </p:sp>
      <p:sp>
        <p:nvSpPr>
          <p:cNvPr id="6" name="Pratbubbla: oval 5">
            <a:extLst>
              <a:ext uri="{FF2B5EF4-FFF2-40B4-BE49-F238E27FC236}">
                <a16:creationId xmlns:a16="http://schemas.microsoft.com/office/drawing/2014/main" id="{79605EBB-264A-03C1-38F2-03E036B2EE53}"/>
              </a:ext>
            </a:extLst>
          </p:cNvPr>
          <p:cNvSpPr/>
          <p:nvPr/>
        </p:nvSpPr>
        <p:spPr>
          <a:xfrm>
            <a:off x="2919412" y="2976372"/>
            <a:ext cx="2714625" cy="1504950"/>
          </a:xfrm>
          <a:prstGeom prst="wedgeEllipseCallou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solidFill>
                  <a:schemeClr val="tx1"/>
                </a:solidFill>
                <a:latin typeface="Arial Brödtext"/>
              </a:rPr>
              <a:t>Ses som </a:t>
            </a:r>
            <a:r>
              <a:rPr lang="sv-SE" b="1" dirty="0">
                <a:solidFill>
                  <a:schemeClr val="tx1"/>
                </a:solidFill>
                <a:latin typeface="Arial Brödtext"/>
              </a:rPr>
              <a:t>offer – </a:t>
            </a:r>
            <a:r>
              <a:rPr lang="sv-SE" dirty="0">
                <a:solidFill>
                  <a:schemeClr val="tx1"/>
                </a:solidFill>
                <a:latin typeface="Arial Brödtext"/>
              </a:rPr>
              <a:t>fokus på beteende inte deras kriminalitet</a:t>
            </a:r>
          </a:p>
        </p:txBody>
      </p:sp>
      <p:sp>
        <p:nvSpPr>
          <p:cNvPr id="7" name="Pratbubbla: rektangel med rundade hörn 6">
            <a:extLst>
              <a:ext uri="{FF2B5EF4-FFF2-40B4-BE49-F238E27FC236}">
                <a16:creationId xmlns:a16="http://schemas.microsoft.com/office/drawing/2014/main" id="{47C3EF84-9BB8-59C6-EDA0-6D8B64AA058D}"/>
              </a:ext>
            </a:extLst>
          </p:cNvPr>
          <p:cNvSpPr/>
          <p:nvPr/>
        </p:nvSpPr>
        <p:spPr>
          <a:xfrm>
            <a:off x="6096000" y="3039142"/>
            <a:ext cx="2562224" cy="1238250"/>
          </a:xfrm>
          <a:prstGeom prst="wedgeRoundRect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solidFill>
                  <a:schemeClr val="tx1"/>
                </a:solidFill>
                <a:latin typeface="Arial Brödtext"/>
              </a:rPr>
              <a:t>De riskerar att </a:t>
            </a:r>
            <a:r>
              <a:rPr lang="sv-SE" b="1" dirty="0">
                <a:solidFill>
                  <a:schemeClr val="tx1"/>
                </a:solidFill>
                <a:latin typeface="Arial Brödtext"/>
              </a:rPr>
              <a:t>glida </a:t>
            </a:r>
            <a:r>
              <a:rPr lang="sv-SE" dirty="0">
                <a:solidFill>
                  <a:schemeClr val="tx1"/>
                </a:solidFill>
                <a:latin typeface="Arial Brödtext"/>
              </a:rPr>
              <a:t>in i kriminalitet</a:t>
            </a:r>
          </a:p>
        </p:txBody>
      </p:sp>
      <p:sp>
        <p:nvSpPr>
          <p:cNvPr id="8" name="Pratbubbla: oval 7">
            <a:extLst>
              <a:ext uri="{FF2B5EF4-FFF2-40B4-BE49-F238E27FC236}">
                <a16:creationId xmlns:a16="http://schemas.microsoft.com/office/drawing/2014/main" id="{411D908C-6EB3-FBFE-5837-74557784A5DD}"/>
              </a:ext>
            </a:extLst>
          </p:cNvPr>
          <p:cNvSpPr/>
          <p:nvPr/>
        </p:nvSpPr>
        <p:spPr>
          <a:xfrm>
            <a:off x="5995987" y="4568381"/>
            <a:ext cx="3009901" cy="1504950"/>
          </a:xfrm>
          <a:prstGeom prst="wedgeEllipseCallou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solidFill>
                  <a:schemeClr val="tx1"/>
                </a:solidFill>
                <a:latin typeface="Arial Brödtext"/>
              </a:rPr>
              <a:t>Tjejer </a:t>
            </a:r>
            <a:r>
              <a:rPr lang="sv-SE" b="1" dirty="0">
                <a:solidFill>
                  <a:schemeClr val="tx1"/>
                </a:solidFill>
                <a:latin typeface="Arial Brödtext"/>
              </a:rPr>
              <a:t>utnyttjas</a:t>
            </a:r>
            <a:r>
              <a:rPr lang="sv-SE" dirty="0">
                <a:solidFill>
                  <a:schemeClr val="tx1"/>
                </a:solidFill>
                <a:latin typeface="Arial Brödtext"/>
              </a:rPr>
              <a:t> av gängmedlemmar</a:t>
            </a:r>
          </a:p>
        </p:txBody>
      </p:sp>
      <p:sp>
        <p:nvSpPr>
          <p:cNvPr id="9" name="Pratbubbla: rektangel 8">
            <a:extLst>
              <a:ext uri="{FF2B5EF4-FFF2-40B4-BE49-F238E27FC236}">
                <a16:creationId xmlns:a16="http://schemas.microsoft.com/office/drawing/2014/main" id="{F7801B94-7B21-537A-E55C-F13DE0FAC8E1}"/>
              </a:ext>
            </a:extLst>
          </p:cNvPr>
          <p:cNvSpPr/>
          <p:nvPr/>
        </p:nvSpPr>
        <p:spPr>
          <a:xfrm>
            <a:off x="9005888" y="3273172"/>
            <a:ext cx="2162175" cy="1238250"/>
          </a:xfrm>
          <a:prstGeom prst="wedgeRectCallou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Arial Brödtext"/>
              </a:rPr>
              <a:t>Utreds sällan </a:t>
            </a:r>
            <a:r>
              <a:rPr lang="sv-SE" dirty="0">
                <a:solidFill>
                  <a:schemeClr val="tx1"/>
                </a:solidFill>
                <a:latin typeface="Arial Brödtext"/>
              </a:rPr>
              <a:t>för kriminalitet av socialtjänsten</a:t>
            </a:r>
          </a:p>
        </p:txBody>
      </p:sp>
      <p:sp>
        <p:nvSpPr>
          <p:cNvPr id="10" name="Pratbubbla: oval 9">
            <a:extLst>
              <a:ext uri="{FF2B5EF4-FFF2-40B4-BE49-F238E27FC236}">
                <a16:creationId xmlns:a16="http://schemas.microsoft.com/office/drawing/2014/main" id="{1BFD5B7F-5F1F-70D6-440A-CDFC6C22DA43}"/>
              </a:ext>
            </a:extLst>
          </p:cNvPr>
          <p:cNvSpPr/>
          <p:nvPr/>
        </p:nvSpPr>
        <p:spPr>
          <a:xfrm>
            <a:off x="9086849" y="4907881"/>
            <a:ext cx="2200275" cy="1223836"/>
          </a:xfrm>
          <a:prstGeom prst="wedgeEllipseCallou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Arial Brödtext"/>
              </a:rPr>
              <a:t>Komplex problematik </a:t>
            </a:r>
            <a:endParaRPr lang="sv-SE" dirty="0">
              <a:solidFill>
                <a:schemeClr val="tx1"/>
              </a:solidFill>
              <a:latin typeface="Arial Brödtext"/>
            </a:endParaRPr>
          </a:p>
        </p:txBody>
      </p:sp>
      <p:sp>
        <p:nvSpPr>
          <p:cNvPr id="11" name="Pratbubbla: rektangel 10">
            <a:extLst>
              <a:ext uri="{FF2B5EF4-FFF2-40B4-BE49-F238E27FC236}">
                <a16:creationId xmlns:a16="http://schemas.microsoft.com/office/drawing/2014/main" id="{6206C4AB-A165-61CD-5916-89A459C9F974}"/>
              </a:ext>
            </a:extLst>
          </p:cNvPr>
          <p:cNvSpPr/>
          <p:nvPr/>
        </p:nvSpPr>
        <p:spPr>
          <a:xfrm>
            <a:off x="566737" y="4850684"/>
            <a:ext cx="2419350" cy="1399126"/>
          </a:xfrm>
          <a:prstGeom prst="wedgeRectCallou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Arial Brödtext"/>
              </a:rPr>
              <a:t>Bristande samsyn </a:t>
            </a:r>
            <a:r>
              <a:rPr lang="sv-SE" dirty="0">
                <a:solidFill>
                  <a:schemeClr val="tx1"/>
                </a:solidFill>
                <a:latin typeface="Arial Brödtext"/>
              </a:rPr>
              <a:t>mellan samhällsinstitutioner</a:t>
            </a:r>
          </a:p>
        </p:txBody>
      </p:sp>
      <p:sp>
        <p:nvSpPr>
          <p:cNvPr id="12" name="Pratbubbla: oval 11">
            <a:extLst>
              <a:ext uri="{FF2B5EF4-FFF2-40B4-BE49-F238E27FC236}">
                <a16:creationId xmlns:a16="http://schemas.microsoft.com/office/drawing/2014/main" id="{C6FBC8A5-0ED6-9130-D101-EA15275C471C}"/>
              </a:ext>
            </a:extLst>
          </p:cNvPr>
          <p:cNvSpPr/>
          <p:nvPr/>
        </p:nvSpPr>
        <p:spPr>
          <a:xfrm>
            <a:off x="7658100" y="1338201"/>
            <a:ext cx="3381375" cy="1411286"/>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Arial Brödtext"/>
              </a:rPr>
              <a:t>Tjejernas våld </a:t>
            </a:r>
            <a:r>
              <a:rPr lang="sv-SE" b="1" dirty="0">
                <a:solidFill>
                  <a:schemeClr val="tx1"/>
                </a:solidFill>
                <a:latin typeface="Arial Brödtext"/>
              </a:rPr>
              <a:t>tas inte på allvar- </a:t>
            </a:r>
            <a:r>
              <a:rPr lang="sv-SE" dirty="0">
                <a:solidFill>
                  <a:schemeClr val="tx1"/>
                </a:solidFill>
                <a:latin typeface="Arial Brödtext"/>
              </a:rPr>
              <a:t>Killarnas våld får större konsekvenser </a:t>
            </a:r>
            <a:endParaRPr lang="sv-SE" dirty="0">
              <a:solidFill>
                <a:schemeClr val="tx1"/>
              </a:solidFill>
            </a:endParaRPr>
          </a:p>
        </p:txBody>
      </p:sp>
      <p:sp>
        <p:nvSpPr>
          <p:cNvPr id="13" name="Pratbubbla: oval 12">
            <a:extLst>
              <a:ext uri="{FF2B5EF4-FFF2-40B4-BE49-F238E27FC236}">
                <a16:creationId xmlns:a16="http://schemas.microsoft.com/office/drawing/2014/main" id="{049B6449-A107-5C7D-14DA-73BF46AD921C}"/>
              </a:ext>
            </a:extLst>
          </p:cNvPr>
          <p:cNvSpPr/>
          <p:nvPr/>
        </p:nvSpPr>
        <p:spPr>
          <a:xfrm>
            <a:off x="838200" y="1311051"/>
            <a:ext cx="2790824" cy="1504950"/>
          </a:xfrm>
          <a:prstGeom prst="wedgeEllipseCallou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dirty="0">
                <a:solidFill>
                  <a:schemeClr val="tx1"/>
                </a:solidFill>
                <a:latin typeface="Arial Brödtext"/>
              </a:rPr>
              <a:t>Tjejernas </a:t>
            </a:r>
            <a:r>
              <a:rPr lang="sv-SE" b="1" dirty="0">
                <a:solidFill>
                  <a:schemeClr val="tx1"/>
                </a:solidFill>
                <a:latin typeface="Arial Brödtext"/>
              </a:rPr>
              <a:t>brottsutsatthet syns inte </a:t>
            </a:r>
            <a:r>
              <a:rPr lang="sv-SE" dirty="0">
                <a:solidFill>
                  <a:schemeClr val="tx1"/>
                </a:solidFill>
                <a:latin typeface="Arial Brödtext"/>
              </a:rPr>
              <a:t>i det offentliga rummet</a:t>
            </a:r>
          </a:p>
        </p:txBody>
      </p:sp>
      <p:sp>
        <p:nvSpPr>
          <p:cNvPr id="14" name="Pratbubbla: rektangel med rundade hörn 13">
            <a:extLst>
              <a:ext uri="{FF2B5EF4-FFF2-40B4-BE49-F238E27FC236}">
                <a16:creationId xmlns:a16="http://schemas.microsoft.com/office/drawing/2014/main" id="{2C508898-08F4-3DC9-918D-0C3EE1377B20}"/>
              </a:ext>
            </a:extLst>
          </p:cNvPr>
          <p:cNvSpPr/>
          <p:nvPr/>
        </p:nvSpPr>
        <p:spPr>
          <a:xfrm>
            <a:off x="4276724" y="1376299"/>
            <a:ext cx="2790824" cy="1504950"/>
          </a:xfrm>
          <a:prstGeom prst="wedgeRoundRect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Arial Brödtext"/>
              </a:rPr>
              <a:t>Bristande kunskap </a:t>
            </a:r>
            <a:r>
              <a:rPr lang="sv-SE" dirty="0">
                <a:solidFill>
                  <a:schemeClr val="tx1"/>
                </a:solidFill>
                <a:latin typeface="Arial Brödtext"/>
              </a:rPr>
              <a:t>om hur tjejer påverkas av machokulturen/</a:t>
            </a:r>
            <a:br>
              <a:rPr lang="sv-SE" dirty="0">
                <a:solidFill>
                  <a:schemeClr val="tx1"/>
                </a:solidFill>
                <a:latin typeface="Arial Brödtext"/>
              </a:rPr>
            </a:br>
            <a:r>
              <a:rPr lang="sv-SE" dirty="0">
                <a:solidFill>
                  <a:schemeClr val="tx1"/>
                </a:solidFill>
                <a:latin typeface="Arial Brödtext"/>
              </a:rPr>
              <a:t>hypermaskulinitet </a:t>
            </a:r>
          </a:p>
        </p:txBody>
      </p:sp>
      <p:sp>
        <p:nvSpPr>
          <p:cNvPr id="15" name="Pratbubbla: oval 14">
            <a:extLst>
              <a:ext uri="{FF2B5EF4-FFF2-40B4-BE49-F238E27FC236}">
                <a16:creationId xmlns:a16="http://schemas.microsoft.com/office/drawing/2014/main" id="{8FE97FDC-AF62-0E67-7D7C-F71C035B06FC}"/>
              </a:ext>
            </a:extLst>
          </p:cNvPr>
          <p:cNvSpPr/>
          <p:nvPr/>
        </p:nvSpPr>
        <p:spPr>
          <a:xfrm>
            <a:off x="3057524" y="4641693"/>
            <a:ext cx="2914649" cy="1925384"/>
          </a:xfrm>
          <a:prstGeom prst="wedgeEllipse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b="1" dirty="0">
                <a:solidFill>
                  <a:schemeClr val="tx1"/>
                </a:solidFill>
                <a:latin typeface="Arial Brödtext"/>
              </a:rPr>
              <a:t>Saknar kunskap </a:t>
            </a:r>
            <a:r>
              <a:rPr lang="sv-SE" dirty="0">
                <a:solidFill>
                  <a:schemeClr val="tx1"/>
                </a:solidFill>
                <a:latin typeface="Arial Brödtext"/>
              </a:rPr>
              <a:t>och verktyg för att identifiera målgruppens risksituation</a:t>
            </a:r>
          </a:p>
        </p:txBody>
      </p:sp>
    </p:spTree>
    <p:extLst>
      <p:ext uri="{BB962C8B-B14F-4D97-AF65-F5344CB8AC3E}">
        <p14:creationId xmlns:p14="http://schemas.microsoft.com/office/powerpoint/2010/main" val="218484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1726DBF-A3DE-3A3B-1505-D348A9F51A7E}"/>
              </a:ext>
            </a:extLst>
          </p:cNvPr>
          <p:cNvSpPr>
            <a:spLocks noGrp="1"/>
          </p:cNvSpPr>
          <p:nvPr>
            <p:ph type="title"/>
          </p:nvPr>
        </p:nvSpPr>
        <p:spPr>
          <a:xfrm>
            <a:off x="838200" y="253256"/>
            <a:ext cx="10515600" cy="1325563"/>
          </a:xfrm>
        </p:spPr>
        <p:txBody>
          <a:bodyPr>
            <a:normAutofit/>
          </a:bodyPr>
          <a:lstStyle/>
          <a:p>
            <a:r>
              <a:rPr lang="sv-SE" sz="3000" dirty="0">
                <a:latin typeface="Arial Black" panose="020B0A04020102020204" pitchFamily="34" charset="0"/>
              </a:rPr>
              <a:t>Förstudie – Tjejerna, vilka är de?</a:t>
            </a:r>
          </a:p>
        </p:txBody>
      </p:sp>
      <p:sp>
        <p:nvSpPr>
          <p:cNvPr id="4" name="Platshållare för innehåll 5">
            <a:extLst>
              <a:ext uri="{FF2B5EF4-FFF2-40B4-BE49-F238E27FC236}">
                <a16:creationId xmlns:a16="http://schemas.microsoft.com/office/drawing/2014/main" id="{D55F6939-FBC9-4280-9EF8-C46DC8769184}"/>
              </a:ext>
            </a:extLst>
          </p:cNvPr>
          <p:cNvSpPr>
            <a:spLocks noGrp="1"/>
          </p:cNvSpPr>
          <p:nvPr>
            <p:ph sz="half" idx="1"/>
          </p:nvPr>
        </p:nvSpPr>
        <p:spPr>
          <a:xfrm>
            <a:off x="361950" y="1825625"/>
            <a:ext cx="5657850" cy="4351338"/>
          </a:xfrm>
        </p:spPr>
        <p:txBody>
          <a:bodyPr>
            <a:normAutofit lnSpcReduction="10000"/>
          </a:bodyPr>
          <a:lstStyle/>
          <a:p>
            <a:pPr marL="0" indent="0">
              <a:buNone/>
            </a:pPr>
            <a:r>
              <a:rPr lang="sv-SE" sz="2400" b="1" dirty="0">
                <a:latin typeface="Arial Brödtext"/>
              </a:rPr>
              <a:t>Tjejer</a:t>
            </a:r>
            <a:r>
              <a:rPr lang="sv-SE" sz="1900" b="1" dirty="0">
                <a:latin typeface="Arial Brödtext"/>
              </a:rPr>
              <a:t>:</a:t>
            </a:r>
            <a:br>
              <a:rPr lang="sv-SE" sz="1900" b="1" dirty="0">
                <a:latin typeface="Arial Brödtext"/>
              </a:rPr>
            </a:br>
            <a:endParaRPr lang="sv-SE" sz="1900" b="1" dirty="0">
              <a:latin typeface="Arial Brödtext"/>
            </a:endParaRPr>
          </a:p>
          <a:p>
            <a:r>
              <a:rPr lang="sv-SE" sz="1900" dirty="0">
                <a:latin typeface="Arial Brödtext"/>
              </a:rPr>
              <a:t>i riskzon för psykisk ohälsa, problematisk skolfrånvaro,  normbrytande beteende, konflikter i familjen, missbruksproblematik, etc.</a:t>
            </a:r>
          </a:p>
          <a:p>
            <a:r>
              <a:rPr lang="sv-SE" sz="1900" dirty="0">
                <a:latin typeface="Arial Brödtext"/>
              </a:rPr>
              <a:t>som riskerar att glida in i kriminalitet, misstänkt brottsaktivitet, understödjer brott.</a:t>
            </a:r>
          </a:p>
          <a:p>
            <a:r>
              <a:rPr lang="sv-SE" sz="1900" dirty="0">
                <a:latin typeface="Arial Brödtext"/>
              </a:rPr>
              <a:t>som använder hot och våld.</a:t>
            </a:r>
          </a:p>
          <a:p>
            <a:r>
              <a:rPr lang="sv-SE" sz="1900" dirty="0">
                <a:latin typeface="Arial Brödtext"/>
              </a:rPr>
              <a:t>utsatta för våld inklusive sexuellt våld.</a:t>
            </a:r>
          </a:p>
          <a:p>
            <a:endParaRPr lang="sv-SE" sz="1900" dirty="0">
              <a:latin typeface="Arial Brödtext"/>
            </a:endParaRPr>
          </a:p>
          <a:p>
            <a:pPr marL="0" indent="0">
              <a:buNone/>
            </a:pPr>
            <a:r>
              <a:rPr lang="sv-SE" sz="1900" b="1" dirty="0">
                <a:latin typeface="Arial Brödtext"/>
              </a:rPr>
              <a:t>De är till exempel:</a:t>
            </a:r>
          </a:p>
          <a:p>
            <a:r>
              <a:rPr lang="sv-SE" sz="1900" dirty="0">
                <a:latin typeface="Arial Brödtext"/>
              </a:rPr>
              <a:t>Flickvänner, familjemedlemmar och kompisar till gängmedlemmar.</a:t>
            </a:r>
          </a:p>
          <a:p>
            <a:endParaRPr lang="sv-SE" sz="1900" dirty="0">
              <a:latin typeface="Arial Brödtext"/>
            </a:endParaRPr>
          </a:p>
        </p:txBody>
      </p:sp>
      <p:pic>
        <p:nvPicPr>
          <p:cNvPr id="7" name="Platshållare för bild 6" descr="Silhuett av ansiktsprofil">
            <a:extLst>
              <a:ext uri="{FF2B5EF4-FFF2-40B4-BE49-F238E27FC236}">
                <a16:creationId xmlns:a16="http://schemas.microsoft.com/office/drawing/2014/main" id="{679701C4-E20A-4BC4-A4EA-12B86641472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6172200" y="1825625"/>
            <a:ext cx="5181600" cy="3453556"/>
          </a:xfrm>
          <a:prstGeom prst="rect">
            <a:avLst/>
          </a:prstGeom>
          <a:noFill/>
        </p:spPr>
      </p:pic>
    </p:spTree>
    <p:extLst>
      <p:ext uri="{BB962C8B-B14F-4D97-AF65-F5344CB8AC3E}">
        <p14:creationId xmlns:p14="http://schemas.microsoft.com/office/powerpoint/2010/main" val="155951127"/>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Göteborgs Stad – Lila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UngÖst_2_0_presentation_nov_2019.potx" id="{2852EFE4-923D-47D9-88B4-8069CD28FFBE}" vid="{7A703AA5-7F0C-4518-B65E-064FBD46933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TotalTime>
  <Words>2369</Words>
  <Application>Microsoft Office PowerPoint</Application>
  <PresentationFormat>Bredbild</PresentationFormat>
  <Paragraphs>306</Paragraphs>
  <Slides>36</Slides>
  <Notes>18</Notes>
  <HiddenSlides>0</HiddenSlides>
  <MMClips>0</MMClips>
  <ScaleCrop>false</ScaleCrop>
  <HeadingPairs>
    <vt:vector size="6" baseType="variant">
      <vt:variant>
        <vt:lpstr>Använt teckensnitt</vt:lpstr>
      </vt:variant>
      <vt:variant>
        <vt:i4>13</vt:i4>
      </vt:variant>
      <vt:variant>
        <vt:lpstr>Tema</vt:lpstr>
      </vt:variant>
      <vt:variant>
        <vt:i4>2</vt:i4>
      </vt:variant>
      <vt:variant>
        <vt:lpstr>Bildrubriker</vt:lpstr>
      </vt:variant>
      <vt:variant>
        <vt:i4>36</vt:i4>
      </vt:variant>
    </vt:vector>
  </HeadingPairs>
  <TitlesOfParts>
    <vt:vector size="51" baseType="lpstr">
      <vt:lpstr>Arial</vt:lpstr>
      <vt:lpstr>Arial Black</vt:lpstr>
      <vt:lpstr>Arial Brödtext</vt:lpstr>
      <vt:lpstr>Arial Narrow</vt:lpstr>
      <vt:lpstr>Arial Nova Light</vt:lpstr>
      <vt:lpstr>Arial,Sans-Serif</vt:lpstr>
      <vt:lpstr>Calibri</vt:lpstr>
      <vt:lpstr>Calibri Light</vt:lpstr>
      <vt:lpstr>Roboto-Light</vt:lpstr>
      <vt:lpstr>Roboto-LightItalic</vt:lpstr>
      <vt:lpstr>Times New Roman</vt:lpstr>
      <vt:lpstr>Verdana</vt:lpstr>
      <vt:lpstr>Wingdings</vt:lpstr>
      <vt:lpstr>Office-tema</vt:lpstr>
      <vt:lpstr>Göteborgs Stad – Lila dekor</vt:lpstr>
      <vt:lpstr>En blind fläck - Tjejer i gängkriminella miljöer</vt:lpstr>
      <vt:lpstr>Innehåll </vt:lpstr>
      <vt:lpstr>Områdesinformation Nordost </vt:lpstr>
      <vt:lpstr>Pärlbandsprojekt - ett systematiskt arbetssätt med projektutvärdering, metodutveckling och implementering</vt:lpstr>
      <vt:lpstr>UngNordost verksamheter</vt:lpstr>
      <vt:lpstr>PowerPoint-presentation</vt:lpstr>
      <vt:lpstr>Förstudie – upplägg </vt:lpstr>
      <vt:lpstr>Förstudie - lokala aktörers syn på problemet</vt:lpstr>
      <vt:lpstr>Förstudie – Tjejerna, vilka är de?</vt:lpstr>
      <vt:lpstr>Förstudie - Riskzon för våld och sexuell exploatering</vt:lpstr>
      <vt:lpstr>Utvecklingsbehov utifrån förstudie </vt:lpstr>
      <vt:lpstr>PowerPoint-presentation</vt:lpstr>
      <vt:lpstr>Projektets målsättningar</vt:lpstr>
      <vt:lpstr>Projektidé</vt:lpstr>
      <vt:lpstr>SMC Pilen </vt:lpstr>
      <vt:lpstr>PowerPoint-presentation</vt:lpstr>
      <vt:lpstr>Sexuellt riskutsatta  </vt:lpstr>
      <vt:lpstr>           Komplex problematik </vt:lpstr>
      <vt:lpstr>Kliniska erfarenheter av tjejer i gängmiljö</vt:lpstr>
      <vt:lpstr>Kartläggningar visar:</vt:lpstr>
      <vt:lpstr>Doktorandprojekt</vt:lpstr>
      <vt:lpstr>PowerPoint-presentation</vt:lpstr>
      <vt:lpstr> Intervjustudie med sexuellt riskutsatta personer  </vt:lpstr>
      <vt:lpstr>PowerPoint-presentation</vt:lpstr>
      <vt:lpstr>Att vara ett för stort problem för vården </vt:lpstr>
      <vt:lpstr>Majoriteten hade kopplingar till kriminalitet</vt:lpstr>
      <vt:lpstr>Minna 16 år</vt:lpstr>
      <vt:lpstr>Co-design workshops</vt:lpstr>
      <vt:lpstr>PowerPoint-presentation</vt:lpstr>
      <vt:lpstr>Följeforskning</vt:lpstr>
      <vt:lpstr>Målsättning – upptäcka och stödja </vt:lpstr>
      <vt:lpstr>Målsättning – Samarbete och samsyn</vt:lpstr>
      <vt:lpstr>Målsättning – Kunskapsspridning </vt:lpstr>
      <vt:lpstr>Iakttagelser och riskfaktorer</vt:lpstr>
      <vt:lpstr>Implementering – förankrad samverkansmodell</vt:lpstr>
      <vt:lpstr>Kontaktuppgifter Anna Byström, Socialförvaltning Nordost, projektledare En blind fläck anna.byström@socialnordost.goteborg.se  Charlotta von Mentzer barnmorska och samtalsterapeut Regionhälsan SMC Pilen Doktorand Göteborgs Universitet lotta.von_mentzer@vgregion.se charlotta.von.mentzer@gu.se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Byström</dc:creator>
  <cp:lastModifiedBy>Charlotta von Mentzer</cp:lastModifiedBy>
  <cp:revision>24</cp:revision>
  <dcterms:created xsi:type="dcterms:W3CDTF">2024-09-24T09:07:37Z</dcterms:created>
  <dcterms:modified xsi:type="dcterms:W3CDTF">2024-10-06T18:37:24Z</dcterms:modified>
</cp:coreProperties>
</file>