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67" r:id="rId6"/>
    <p:sldId id="626" r:id="rId7"/>
    <p:sldId id="627" r:id="rId8"/>
    <p:sldId id="631" r:id="rId9"/>
    <p:sldId id="630" r:id="rId10"/>
    <p:sldId id="303" r:id="rId11"/>
    <p:sldId id="336" r:id="rId12"/>
    <p:sldId id="382" r:id="rId13"/>
    <p:sldId id="632" r:id="rId14"/>
    <p:sldId id="275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" roundtripDataSignature="AMtx7mh3YP3xexYcFoahXa2ehi0H5V4Z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A3335F-0A05-4110-A4E2-F7595A675FB7}" v="27" dt="2024-11-29T11:11:48.9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438" y="102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-2777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43" Type="http://customschemas.google.com/relationships/presentationmetadata" Target="metadata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LEN Karl (EMPL)" userId="df5f689c-cddc-4bb6-8beb-32289deac632" providerId="ADAL" clId="{49A3335F-0A05-4110-A4E2-F7595A675FB7}"/>
    <pc:docChg chg="undo redo custSel addSld delSld modSld">
      <pc:chgData name="WALLEN Karl (EMPL)" userId="df5f689c-cddc-4bb6-8beb-32289deac632" providerId="ADAL" clId="{49A3335F-0A05-4110-A4E2-F7595A675FB7}" dt="2024-11-29T11:16:53.343" v="901" actId="20577"/>
      <pc:docMkLst>
        <pc:docMk/>
      </pc:docMkLst>
      <pc:sldChg chg="modSp del mod modNotesTx">
        <pc:chgData name="WALLEN Karl (EMPL)" userId="df5f689c-cddc-4bb6-8beb-32289deac632" providerId="ADAL" clId="{49A3335F-0A05-4110-A4E2-F7595A675FB7}" dt="2024-11-28T15:49:58.333" v="170" actId="47"/>
        <pc:sldMkLst>
          <pc:docMk/>
          <pc:sldMk cId="2656642449" sldId="265"/>
        </pc:sldMkLst>
        <pc:spChg chg="mod">
          <ac:chgData name="WALLEN Karl (EMPL)" userId="df5f689c-cddc-4bb6-8beb-32289deac632" providerId="ADAL" clId="{49A3335F-0A05-4110-A4E2-F7595A675FB7}" dt="2024-11-28T11:08:59.489" v="53" actId="13926"/>
          <ac:spMkLst>
            <pc:docMk/>
            <pc:sldMk cId="2656642449" sldId="265"/>
            <ac:spMk id="313" creationId="{00000000-0000-0000-0000-000000000000}"/>
          </ac:spMkLst>
        </pc:spChg>
        <pc:spChg chg="mod">
          <ac:chgData name="WALLEN Karl (EMPL)" userId="df5f689c-cddc-4bb6-8beb-32289deac632" providerId="ADAL" clId="{49A3335F-0A05-4110-A4E2-F7595A675FB7}" dt="2024-11-28T11:08:59.489" v="53" actId="13926"/>
          <ac:spMkLst>
            <pc:docMk/>
            <pc:sldMk cId="2656642449" sldId="265"/>
            <ac:spMk id="314" creationId="{00000000-0000-0000-0000-000000000000}"/>
          </ac:spMkLst>
        </pc:spChg>
        <pc:spChg chg="mod">
          <ac:chgData name="WALLEN Karl (EMPL)" userId="df5f689c-cddc-4bb6-8beb-32289deac632" providerId="ADAL" clId="{49A3335F-0A05-4110-A4E2-F7595A675FB7}" dt="2024-11-28T11:08:59.489" v="53" actId="13926"/>
          <ac:spMkLst>
            <pc:docMk/>
            <pc:sldMk cId="2656642449" sldId="265"/>
            <ac:spMk id="315" creationId="{00000000-0000-0000-0000-000000000000}"/>
          </ac:spMkLst>
        </pc:spChg>
        <pc:spChg chg="mod">
          <ac:chgData name="WALLEN Karl (EMPL)" userId="df5f689c-cddc-4bb6-8beb-32289deac632" providerId="ADAL" clId="{49A3335F-0A05-4110-A4E2-F7595A675FB7}" dt="2024-11-28T11:08:59.489" v="53" actId="13926"/>
          <ac:spMkLst>
            <pc:docMk/>
            <pc:sldMk cId="2656642449" sldId="265"/>
            <ac:spMk id="316" creationId="{00000000-0000-0000-0000-000000000000}"/>
          </ac:spMkLst>
        </pc:spChg>
        <pc:spChg chg="mod">
          <ac:chgData name="WALLEN Karl (EMPL)" userId="df5f689c-cddc-4bb6-8beb-32289deac632" providerId="ADAL" clId="{49A3335F-0A05-4110-A4E2-F7595A675FB7}" dt="2024-11-28T11:08:59.489" v="53" actId="13926"/>
          <ac:spMkLst>
            <pc:docMk/>
            <pc:sldMk cId="2656642449" sldId="265"/>
            <ac:spMk id="317" creationId="{00000000-0000-0000-0000-000000000000}"/>
          </ac:spMkLst>
        </pc:spChg>
      </pc:sldChg>
      <pc:sldChg chg="addSp delSp modSp mod">
        <pc:chgData name="WALLEN Karl (EMPL)" userId="df5f689c-cddc-4bb6-8beb-32289deac632" providerId="ADAL" clId="{49A3335F-0A05-4110-A4E2-F7595A675FB7}" dt="2024-11-29T10:32:26.344" v="246" actId="6549"/>
        <pc:sldMkLst>
          <pc:docMk/>
          <pc:sldMk cId="3356097875" sldId="303"/>
        </pc:sldMkLst>
        <pc:spChg chg="add mod">
          <ac:chgData name="WALLEN Karl (EMPL)" userId="df5f689c-cddc-4bb6-8beb-32289deac632" providerId="ADAL" clId="{49A3335F-0A05-4110-A4E2-F7595A675FB7}" dt="2024-11-29T10:32:05.516" v="240"/>
          <ac:spMkLst>
            <pc:docMk/>
            <pc:sldMk cId="3356097875" sldId="303"/>
            <ac:spMk id="2" creationId="{5768F3FA-D3E1-5933-AE9E-0B27ADC7BDC3}"/>
          </ac:spMkLst>
        </pc:spChg>
        <pc:spChg chg="add mod">
          <ac:chgData name="WALLEN Karl (EMPL)" userId="df5f689c-cddc-4bb6-8beb-32289deac632" providerId="ADAL" clId="{49A3335F-0A05-4110-A4E2-F7595A675FB7}" dt="2024-11-29T10:32:05.516" v="240"/>
          <ac:spMkLst>
            <pc:docMk/>
            <pc:sldMk cId="3356097875" sldId="303"/>
            <ac:spMk id="4" creationId="{51C6F341-554F-A1D0-00A9-2A1B4E3EF63C}"/>
          </ac:spMkLst>
        </pc:spChg>
        <pc:spChg chg="add mod">
          <ac:chgData name="WALLEN Karl (EMPL)" userId="df5f689c-cddc-4bb6-8beb-32289deac632" providerId="ADAL" clId="{49A3335F-0A05-4110-A4E2-F7595A675FB7}" dt="2024-11-29T10:32:05.516" v="240"/>
          <ac:spMkLst>
            <pc:docMk/>
            <pc:sldMk cId="3356097875" sldId="303"/>
            <ac:spMk id="5" creationId="{46DE1E7B-A6E5-6925-ED48-2D3EEFF6590B}"/>
          </ac:spMkLst>
        </pc:spChg>
        <pc:spChg chg="add mod">
          <ac:chgData name="WALLEN Karl (EMPL)" userId="df5f689c-cddc-4bb6-8beb-32289deac632" providerId="ADAL" clId="{49A3335F-0A05-4110-A4E2-F7595A675FB7}" dt="2024-11-29T10:32:05.516" v="240"/>
          <ac:spMkLst>
            <pc:docMk/>
            <pc:sldMk cId="3356097875" sldId="303"/>
            <ac:spMk id="7" creationId="{F15C824E-C526-DD0E-02CF-0171B19F3A1F}"/>
          </ac:spMkLst>
        </pc:spChg>
        <pc:spChg chg="add mod">
          <ac:chgData name="WALLEN Karl (EMPL)" userId="df5f689c-cddc-4bb6-8beb-32289deac632" providerId="ADAL" clId="{49A3335F-0A05-4110-A4E2-F7595A675FB7}" dt="2024-11-29T10:32:05.516" v="240"/>
          <ac:spMkLst>
            <pc:docMk/>
            <pc:sldMk cId="3356097875" sldId="303"/>
            <ac:spMk id="8" creationId="{32A5473B-9E60-333A-08E6-A0770A562A27}"/>
          </ac:spMkLst>
        </pc:spChg>
        <pc:spChg chg="add mod">
          <ac:chgData name="WALLEN Karl (EMPL)" userId="df5f689c-cddc-4bb6-8beb-32289deac632" providerId="ADAL" clId="{49A3335F-0A05-4110-A4E2-F7595A675FB7}" dt="2024-11-29T10:32:05.516" v="240"/>
          <ac:spMkLst>
            <pc:docMk/>
            <pc:sldMk cId="3356097875" sldId="303"/>
            <ac:spMk id="10" creationId="{613C9BF8-CC3A-0274-0D1E-C543436AB409}"/>
          </ac:spMkLst>
        </pc:spChg>
        <pc:spChg chg="add mod">
          <ac:chgData name="WALLEN Karl (EMPL)" userId="df5f689c-cddc-4bb6-8beb-32289deac632" providerId="ADAL" clId="{49A3335F-0A05-4110-A4E2-F7595A675FB7}" dt="2024-11-29T10:32:05.516" v="240"/>
          <ac:spMkLst>
            <pc:docMk/>
            <pc:sldMk cId="3356097875" sldId="303"/>
            <ac:spMk id="11" creationId="{CEDA9A92-43E6-64B5-5EA9-0345E0AEAC6E}"/>
          </ac:spMkLst>
        </pc:spChg>
        <pc:spChg chg="add mod">
          <ac:chgData name="WALLEN Karl (EMPL)" userId="df5f689c-cddc-4bb6-8beb-32289deac632" providerId="ADAL" clId="{49A3335F-0A05-4110-A4E2-F7595A675FB7}" dt="2024-11-29T10:32:05.516" v="240"/>
          <ac:spMkLst>
            <pc:docMk/>
            <pc:sldMk cId="3356097875" sldId="303"/>
            <ac:spMk id="13" creationId="{A70C3B32-DCCB-A135-4C6B-15B9CABEDC6A}"/>
          </ac:spMkLst>
        </pc:spChg>
        <pc:spChg chg="add mod">
          <ac:chgData name="WALLEN Karl (EMPL)" userId="df5f689c-cddc-4bb6-8beb-32289deac632" providerId="ADAL" clId="{49A3335F-0A05-4110-A4E2-F7595A675FB7}" dt="2024-11-29T10:32:05.516" v="240"/>
          <ac:spMkLst>
            <pc:docMk/>
            <pc:sldMk cId="3356097875" sldId="303"/>
            <ac:spMk id="14" creationId="{56212B6D-BE34-CAA2-A5A2-32F45301A5F8}"/>
          </ac:spMkLst>
        </pc:spChg>
        <pc:spChg chg="add mod">
          <ac:chgData name="WALLEN Karl (EMPL)" userId="df5f689c-cddc-4bb6-8beb-32289deac632" providerId="ADAL" clId="{49A3335F-0A05-4110-A4E2-F7595A675FB7}" dt="2024-11-29T10:32:05.516" v="240"/>
          <ac:spMkLst>
            <pc:docMk/>
            <pc:sldMk cId="3356097875" sldId="303"/>
            <ac:spMk id="16" creationId="{079D2A5E-01C3-3A7D-1715-A3FFFFDD6659}"/>
          </ac:spMkLst>
        </pc:spChg>
        <pc:spChg chg="add mod">
          <ac:chgData name="WALLEN Karl (EMPL)" userId="df5f689c-cddc-4bb6-8beb-32289deac632" providerId="ADAL" clId="{49A3335F-0A05-4110-A4E2-F7595A675FB7}" dt="2024-11-29T10:32:05.516" v="240"/>
          <ac:spMkLst>
            <pc:docMk/>
            <pc:sldMk cId="3356097875" sldId="303"/>
            <ac:spMk id="17" creationId="{1A2FC844-FD2B-EDDB-4D8C-445C559A6802}"/>
          </ac:spMkLst>
        </pc:spChg>
        <pc:spChg chg="add mod">
          <ac:chgData name="WALLEN Karl (EMPL)" userId="df5f689c-cddc-4bb6-8beb-32289deac632" providerId="ADAL" clId="{49A3335F-0A05-4110-A4E2-F7595A675FB7}" dt="2024-11-29T10:32:26.344" v="246" actId="6549"/>
          <ac:spMkLst>
            <pc:docMk/>
            <pc:sldMk cId="3356097875" sldId="303"/>
            <ac:spMk id="19" creationId="{FAAD640F-0F3E-5BAD-16D9-2DE83E907A67}"/>
          </ac:spMkLst>
        </pc:spChg>
        <pc:spChg chg="add mod">
          <ac:chgData name="WALLEN Karl (EMPL)" userId="df5f689c-cddc-4bb6-8beb-32289deac632" providerId="ADAL" clId="{49A3335F-0A05-4110-A4E2-F7595A675FB7}" dt="2024-11-29T10:32:05.516" v="240"/>
          <ac:spMkLst>
            <pc:docMk/>
            <pc:sldMk cId="3356097875" sldId="303"/>
            <ac:spMk id="20" creationId="{D79129B1-7757-8552-8C7E-1A8BA56CA7D2}"/>
          </ac:spMkLst>
        </pc:spChg>
        <pc:spChg chg="add mod">
          <ac:chgData name="WALLEN Karl (EMPL)" userId="df5f689c-cddc-4bb6-8beb-32289deac632" providerId="ADAL" clId="{49A3335F-0A05-4110-A4E2-F7595A675FB7}" dt="2024-11-29T10:32:05.516" v="240"/>
          <ac:spMkLst>
            <pc:docMk/>
            <pc:sldMk cId="3356097875" sldId="303"/>
            <ac:spMk id="22" creationId="{0A6F818D-3176-93EF-E484-F8DB1E603C4E}"/>
          </ac:spMkLst>
        </pc:spChg>
        <pc:spChg chg="add mod">
          <ac:chgData name="WALLEN Karl (EMPL)" userId="df5f689c-cddc-4bb6-8beb-32289deac632" providerId="ADAL" clId="{49A3335F-0A05-4110-A4E2-F7595A675FB7}" dt="2024-11-29T10:32:05.516" v="240"/>
          <ac:spMkLst>
            <pc:docMk/>
            <pc:sldMk cId="3356097875" sldId="303"/>
            <ac:spMk id="23" creationId="{3D1C10B7-954B-0A63-5AB4-853AAAA18080}"/>
          </ac:spMkLst>
        </pc:spChg>
        <pc:spChg chg="del">
          <ac:chgData name="WALLEN Karl (EMPL)" userId="df5f689c-cddc-4bb6-8beb-32289deac632" providerId="ADAL" clId="{49A3335F-0A05-4110-A4E2-F7595A675FB7}" dt="2024-11-29T10:32:04.879" v="239" actId="478"/>
          <ac:spMkLst>
            <pc:docMk/>
            <pc:sldMk cId="3356097875" sldId="303"/>
            <ac:spMk id="94" creationId="{AD895B13-C0FB-A7A2-E8AB-B61C751C0D3E}"/>
          </ac:spMkLst>
        </pc:spChg>
        <pc:spChg chg="del">
          <ac:chgData name="WALLEN Karl (EMPL)" userId="df5f689c-cddc-4bb6-8beb-32289deac632" providerId="ADAL" clId="{49A3335F-0A05-4110-A4E2-F7595A675FB7}" dt="2024-11-29T10:32:04.879" v="239" actId="478"/>
          <ac:spMkLst>
            <pc:docMk/>
            <pc:sldMk cId="3356097875" sldId="303"/>
            <ac:spMk id="96" creationId="{B409F5BA-E46C-BEE1-64F2-86F27F25E92F}"/>
          </ac:spMkLst>
        </pc:spChg>
        <pc:spChg chg="del mod">
          <ac:chgData name="WALLEN Karl (EMPL)" userId="df5f689c-cddc-4bb6-8beb-32289deac632" providerId="ADAL" clId="{49A3335F-0A05-4110-A4E2-F7595A675FB7}" dt="2024-11-29T10:32:04.879" v="239" actId="478"/>
          <ac:spMkLst>
            <pc:docMk/>
            <pc:sldMk cId="3356097875" sldId="303"/>
            <ac:spMk id="97" creationId="{51105276-4414-61E7-4180-B21F561CE0C7}"/>
          </ac:spMkLst>
        </pc:spChg>
        <pc:spChg chg="del">
          <ac:chgData name="WALLEN Karl (EMPL)" userId="df5f689c-cddc-4bb6-8beb-32289deac632" providerId="ADAL" clId="{49A3335F-0A05-4110-A4E2-F7595A675FB7}" dt="2024-11-29T10:32:04.879" v="239" actId="478"/>
          <ac:spMkLst>
            <pc:docMk/>
            <pc:sldMk cId="3356097875" sldId="303"/>
            <ac:spMk id="99" creationId="{7FE67EF2-34D6-72F0-5BA0-97119D7F83ED}"/>
          </ac:spMkLst>
        </pc:spChg>
        <pc:spChg chg="del">
          <ac:chgData name="WALLEN Karl (EMPL)" userId="df5f689c-cddc-4bb6-8beb-32289deac632" providerId="ADAL" clId="{49A3335F-0A05-4110-A4E2-F7595A675FB7}" dt="2024-11-29T10:32:04.879" v="239" actId="478"/>
          <ac:spMkLst>
            <pc:docMk/>
            <pc:sldMk cId="3356097875" sldId="303"/>
            <ac:spMk id="100" creationId="{30B5B32C-B98B-7CFA-8F2E-ADDBC5805D86}"/>
          </ac:spMkLst>
        </pc:spChg>
        <pc:spChg chg="del mod">
          <ac:chgData name="WALLEN Karl (EMPL)" userId="df5f689c-cddc-4bb6-8beb-32289deac632" providerId="ADAL" clId="{49A3335F-0A05-4110-A4E2-F7595A675FB7}" dt="2024-11-29T10:32:04.879" v="239" actId="478"/>
          <ac:spMkLst>
            <pc:docMk/>
            <pc:sldMk cId="3356097875" sldId="303"/>
            <ac:spMk id="102" creationId="{D37BF335-2C3E-8D8D-E0D1-9B026F52530B}"/>
          </ac:spMkLst>
        </pc:spChg>
        <pc:spChg chg="del">
          <ac:chgData name="WALLEN Karl (EMPL)" userId="df5f689c-cddc-4bb6-8beb-32289deac632" providerId="ADAL" clId="{49A3335F-0A05-4110-A4E2-F7595A675FB7}" dt="2024-11-29T10:32:04.879" v="239" actId="478"/>
          <ac:spMkLst>
            <pc:docMk/>
            <pc:sldMk cId="3356097875" sldId="303"/>
            <ac:spMk id="103" creationId="{94426B87-D752-B12B-5624-8B5519ECDB9C}"/>
          </ac:spMkLst>
        </pc:spChg>
        <pc:spChg chg="del">
          <ac:chgData name="WALLEN Karl (EMPL)" userId="df5f689c-cddc-4bb6-8beb-32289deac632" providerId="ADAL" clId="{49A3335F-0A05-4110-A4E2-F7595A675FB7}" dt="2024-11-29T10:32:04.879" v="239" actId="478"/>
          <ac:spMkLst>
            <pc:docMk/>
            <pc:sldMk cId="3356097875" sldId="303"/>
            <ac:spMk id="105" creationId="{D2AF8158-95E5-52FB-84DE-EAEF5EC9DFAF}"/>
          </ac:spMkLst>
        </pc:spChg>
        <pc:spChg chg="del">
          <ac:chgData name="WALLEN Karl (EMPL)" userId="df5f689c-cddc-4bb6-8beb-32289deac632" providerId="ADAL" clId="{49A3335F-0A05-4110-A4E2-F7595A675FB7}" dt="2024-11-29T10:32:04.879" v="239" actId="478"/>
          <ac:spMkLst>
            <pc:docMk/>
            <pc:sldMk cId="3356097875" sldId="303"/>
            <ac:spMk id="106" creationId="{E4C7368D-1A9B-C177-DD39-11D2BAE56EDA}"/>
          </ac:spMkLst>
        </pc:spChg>
        <pc:spChg chg="del">
          <ac:chgData name="WALLEN Karl (EMPL)" userId="df5f689c-cddc-4bb6-8beb-32289deac632" providerId="ADAL" clId="{49A3335F-0A05-4110-A4E2-F7595A675FB7}" dt="2024-11-29T10:32:04.879" v="239" actId="478"/>
          <ac:spMkLst>
            <pc:docMk/>
            <pc:sldMk cId="3356097875" sldId="303"/>
            <ac:spMk id="108" creationId="{D8589DB2-8556-5649-EA98-F36C49135728}"/>
          </ac:spMkLst>
        </pc:spChg>
        <pc:spChg chg="del">
          <ac:chgData name="WALLEN Karl (EMPL)" userId="df5f689c-cddc-4bb6-8beb-32289deac632" providerId="ADAL" clId="{49A3335F-0A05-4110-A4E2-F7595A675FB7}" dt="2024-11-29T10:32:04.879" v="239" actId="478"/>
          <ac:spMkLst>
            <pc:docMk/>
            <pc:sldMk cId="3356097875" sldId="303"/>
            <ac:spMk id="109" creationId="{4706EAC0-1917-38D8-6DFD-541DD0000158}"/>
          </ac:spMkLst>
        </pc:spChg>
        <pc:spChg chg="del mod">
          <ac:chgData name="WALLEN Karl (EMPL)" userId="df5f689c-cddc-4bb6-8beb-32289deac632" providerId="ADAL" clId="{49A3335F-0A05-4110-A4E2-F7595A675FB7}" dt="2024-11-29T10:32:04.879" v="239" actId="478"/>
          <ac:spMkLst>
            <pc:docMk/>
            <pc:sldMk cId="3356097875" sldId="303"/>
            <ac:spMk id="111" creationId="{34C04FE2-3894-B6F3-D6F7-FDC71BE36D9B}"/>
          </ac:spMkLst>
        </pc:spChg>
        <pc:spChg chg="del">
          <ac:chgData name="WALLEN Karl (EMPL)" userId="df5f689c-cddc-4bb6-8beb-32289deac632" providerId="ADAL" clId="{49A3335F-0A05-4110-A4E2-F7595A675FB7}" dt="2024-11-29T10:32:04.879" v="239" actId="478"/>
          <ac:spMkLst>
            <pc:docMk/>
            <pc:sldMk cId="3356097875" sldId="303"/>
            <ac:spMk id="112" creationId="{1D6F4520-81E6-BF79-9C9A-7C15B8BBF265}"/>
          </ac:spMkLst>
        </pc:spChg>
        <pc:spChg chg="del">
          <ac:chgData name="WALLEN Karl (EMPL)" userId="df5f689c-cddc-4bb6-8beb-32289deac632" providerId="ADAL" clId="{49A3335F-0A05-4110-A4E2-F7595A675FB7}" dt="2024-11-29T10:32:04.879" v="239" actId="478"/>
          <ac:spMkLst>
            <pc:docMk/>
            <pc:sldMk cId="3356097875" sldId="303"/>
            <ac:spMk id="114" creationId="{8B7CF7B3-CE26-5EFD-C91C-3CB612CA87B4}"/>
          </ac:spMkLst>
        </pc:spChg>
        <pc:spChg chg="del">
          <ac:chgData name="WALLEN Karl (EMPL)" userId="df5f689c-cddc-4bb6-8beb-32289deac632" providerId="ADAL" clId="{49A3335F-0A05-4110-A4E2-F7595A675FB7}" dt="2024-11-29T10:32:04.879" v="239" actId="478"/>
          <ac:spMkLst>
            <pc:docMk/>
            <pc:sldMk cId="3356097875" sldId="303"/>
            <ac:spMk id="115" creationId="{60FB48AE-F221-8EBC-D903-85B4911D1663}"/>
          </ac:spMkLst>
        </pc:spChg>
        <pc:cxnChg chg="add mod">
          <ac:chgData name="WALLEN Karl (EMPL)" userId="df5f689c-cddc-4bb6-8beb-32289deac632" providerId="ADAL" clId="{49A3335F-0A05-4110-A4E2-F7595A675FB7}" dt="2024-11-29T10:32:05.516" v="240"/>
          <ac:cxnSpMkLst>
            <pc:docMk/>
            <pc:sldMk cId="3356097875" sldId="303"/>
            <ac:cxnSpMk id="3" creationId="{33828FCE-7D34-53B5-2C53-A239AF79F6F8}"/>
          </ac:cxnSpMkLst>
        </pc:cxnChg>
        <pc:cxnChg chg="add mod">
          <ac:chgData name="WALLEN Karl (EMPL)" userId="df5f689c-cddc-4bb6-8beb-32289deac632" providerId="ADAL" clId="{49A3335F-0A05-4110-A4E2-F7595A675FB7}" dt="2024-11-29T10:32:05.516" v="240"/>
          <ac:cxnSpMkLst>
            <pc:docMk/>
            <pc:sldMk cId="3356097875" sldId="303"/>
            <ac:cxnSpMk id="6" creationId="{036A9207-9C6A-209F-DA36-9B4795B2D9DF}"/>
          </ac:cxnSpMkLst>
        </pc:cxnChg>
        <pc:cxnChg chg="add mod">
          <ac:chgData name="WALLEN Karl (EMPL)" userId="df5f689c-cddc-4bb6-8beb-32289deac632" providerId="ADAL" clId="{49A3335F-0A05-4110-A4E2-F7595A675FB7}" dt="2024-11-29T10:32:05.516" v="240"/>
          <ac:cxnSpMkLst>
            <pc:docMk/>
            <pc:sldMk cId="3356097875" sldId="303"/>
            <ac:cxnSpMk id="9" creationId="{314E972F-5B62-125E-1966-3F34402FBD2B}"/>
          </ac:cxnSpMkLst>
        </pc:cxnChg>
        <pc:cxnChg chg="add mod">
          <ac:chgData name="WALLEN Karl (EMPL)" userId="df5f689c-cddc-4bb6-8beb-32289deac632" providerId="ADAL" clId="{49A3335F-0A05-4110-A4E2-F7595A675FB7}" dt="2024-11-29T10:32:05.516" v="240"/>
          <ac:cxnSpMkLst>
            <pc:docMk/>
            <pc:sldMk cId="3356097875" sldId="303"/>
            <ac:cxnSpMk id="12" creationId="{9368AEAF-9E7C-91BB-2D2F-DF91F3997355}"/>
          </ac:cxnSpMkLst>
        </pc:cxnChg>
        <pc:cxnChg chg="add mod">
          <ac:chgData name="WALLEN Karl (EMPL)" userId="df5f689c-cddc-4bb6-8beb-32289deac632" providerId="ADAL" clId="{49A3335F-0A05-4110-A4E2-F7595A675FB7}" dt="2024-11-29T10:32:05.516" v="240"/>
          <ac:cxnSpMkLst>
            <pc:docMk/>
            <pc:sldMk cId="3356097875" sldId="303"/>
            <ac:cxnSpMk id="15" creationId="{9E24B06A-392C-C166-530C-46EFA10856BD}"/>
          </ac:cxnSpMkLst>
        </pc:cxnChg>
        <pc:cxnChg chg="add mod">
          <ac:chgData name="WALLEN Karl (EMPL)" userId="df5f689c-cddc-4bb6-8beb-32289deac632" providerId="ADAL" clId="{49A3335F-0A05-4110-A4E2-F7595A675FB7}" dt="2024-11-29T10:32:05.516" v="240"/>
          <ac:cxnSpMkLst>
            <pc:docMk/>
            <pc:sldMk cId="3356097875" sldId="303"/>
            <ac:cxnSpMk id="18" creationId="{BB546F14-2D51-A293-A088-5BC2A3258C18}"/>
          </ac:cxnSpMkLst>
        </pc:cxnChg>
        <pc:cxnChg chg="add mod">
          <ac:chgData name="WALLEN Karl (EMPL)" userId="df5f689c-cddc-4bb6-8beb-32289deac632" providerId="ADAL" clId="{49A3335F-0A05-4110-A4E2-F7595A675FB7}" dt="2024-11-29T10:32:05.516" v="240"/>
          <ac:cxnSpMkLst>
            <pc:docMk/>
            <pc:sldMk cId="3356097875" sldId="303"/>
            <ac:cxnSpMk id="21" creationId="{2BB304D2-A706-EF8C-80A7-54A8CC7498F0}"/>
          </ac:cxnSpMkLst>
        </pc:cxnChg>
        <pc:cxnChg chg="del">
          <ac:chgData name="WALLEN Karl (EMPL)" userId="df5f689c-cddc-4bb6-8beb-32289deac632" providerId="ADAL" clId="{49A3335F-0A05-4110-A4E2-F7595A675FB7}" dt="2024-11-29T10:32:04.879" v="239" actId="478"/>
          <ac:cxnSpMkLst>
            <pc:docMk/>
            <pc:sldMk cId="3356097875" sldId="303"/>
            <ac:cxnSpMk id="95" creationId="{BBC600FC-28EA-F409-ABA9-D3E134C7D585}"/>
          </ac:cxnSpMkLst>
        </pc:cxnChg>
        <pc:cxnChg chg="del">
          <ac:chgData name="WALLEN Karl (EMPL)" userId="df5f689c-cddc-4bb6-8beb-32289deac632" providerId="ADAL" clId="{49A3335F-0A05-4110-A4E2-F7595A675FB7}" dt="2024-11-29T10:32:04.879" v="239" actId="478"/>
          <ac:cxnSpMkLst>
            <pc:docMk/>
            <pc:sldMk cId="3356097875" sldId="303"/>
            <ac:cxnSpMk id="98" creationId="{8B789DD8-438E-EDB5-E602-0E2BCD6E0646}"/>
          </ac:cxnSpMkLst>
        </pc:cxnChg>
        <pc:cxnChg chg="del">
          <ac:chgData name="WALLEN Karl (EMPL)" userId="df5f689c-cddc-4bb6-8beb-32289deac632" providerId="ADAL" clId="{49A3335F-0A05-4110-A4E2-F7595A675FB7}" dt="2024-11-29T10:32:04.879" v="239" actId="478"/>
          <ac:cxnSpMkLst>
            <pc:docMk/>
            <pc:sldMk cId="3356097875" sldId="303"/>
            <ac:cxnSpMk id="101" creationId="{4347EBBB-19C0-3894-FFA0-09C3D07FACF8}"/>
          </ac:cxnSpMkLst>
        </pc:cxnChg>
        <pc:cxnChg chg="del">
          <ac:chgData name="WALLEN Karl (EMPL)" userId="df5f689c-cddc-4bb6-8beb-32289deac632" providerId="ADAL" clId="{49A3335F-0A05-4110-A4E2-F7595A675FB7}" dt="2024-11-29T10:32:04.879" v="239" actId="478"/>
          <ac:cxnSpMkLst>
            <pc:docMk/>
            <pc:sldMk cId="3356097875" sldId="303"/>
            <ac:cxnSpMk id="104" creationId="{9D2DCCCA-71B4-D797-9F48-D205AB3D0E68}"/>
          </ac:cxnSpMkLst>
        </pc:cxnChg>
        <pc:cxnChg chg="del">
          <ac:chgData name="WALLEN Karl (EMPL)" userId="df5f689c-cddc-4bb6-8beb-32289deac632" providerId="ADAL" clId="{49A3335F-0A05-4110-A4E2-F7595A675FB7}" dt="2024-11-29T10:32:04.879" v="239" actId="478"/>
          <ac:cxnSpMkLst>
            <pc:docMk/>
            <pc:sldMk cId="3356097875" sldId="303"/>
            <ac:cxnSpMk id="107" creationId="{AE2B237B-C100-B5F4-06BA-B5CB645C850D}"/>
          </ac:cxnSpMkLst>
        </pc:cxnChg>
        <pc:cxnChg chg="del">
          <ac:chgData name="WALLEN Karl (EMPL)" userId="df5f689c-cddc-4bb6-8beb-32289deac632" providerId="ADAL" clId="{49A3335F-0A05-4110-A4E2-F7595A675FB7}" dt="2024-11-29T10:32:04.879" v="239" actId="478"/>
          <ac:cxnSpMkLst>
            <pc:docMk/>
            <pc:sldMk cId="3356097875" sldId="303"/>
            <ac:cxnSpMk id="110" creationId="{C24A516F-CFD5-22A6-EF91-3843DAA7F0C5}"/>
          </ac:cxnSpMkLst>
        </pc:cxnChg>
        <pc:cxnChg chg="del">
          <ac:chgData name="WALLEN Karl (EMPL)" userId="df5f689c-cddc-4bb6-8beb-32289deac632" providerId="ADAL" clId="{49A3335F-0A05-4110-A4E2-F7595A675FB7}" dt="2024-11-29T10:32:04.879" v="239" actId="478"/>
          <ac:cxnSpMkLst>
            <pc:docMk/>
            <pc:sldMk cId="3356097875" sldId="303"/>
            <ac:cxnSpMk id="113" creationId="{0744000A-8D71-3075-FC69-9C2A8E6E47F2}"/>
          </ac:cxnSpMkLst>
        </pc:cxnChg>
      </pc:sldChg>
      <pc:sldChg chg="modNotesTx">
        <pc:chgData name="WALLEN Karl (EMPL)" userId="df5f689c-cddc-4bb6-8beb-32289deac632" providerId="ADAL" clId="{49A3335F-0A05-4110-A4E2-F7595A675FB7}" dt="2024-11-28T15:42:33.743" v="161" actId="20577"/>
        <pc:sldMkLst>
          <pc:docMk/>
          <pc:sldMk cId="2657918868" sldId="336"/>
        </pc:sldMkLst>
      </pc:sldChg>
      <pc:sldChg chg="addSp delSp modSp mod">
        <pc:chgData name="WALLEN Karl (EMPL)" userId="df5f689c-cddc-4bb6-8beb-32289deac632" providerId="ADAL" clId="{49A3335F-0A05-4110-A4E2-F7595A675FB7}" dt="2024-11-29T10:56:46.433" v="701" actId="1035"/>
        <pc:sldMkLst>
          <pc:docMk/>
          <pc:sldMk cId="4112964044" sldId="382"/>
        </pc:sldMkLst>
        <pc:spChg chg="del mod">
          <ac:chgData name="WALLEN Karl (EMPL)" userId="df5f689c-cddc-4bb6-8beb-32289deac632" providerId="ADAL" clId="{49A3335F-0A05-4110-A4E2-F7595A675FB7}" dt="2024-11-29T10:44:47.788" v="393" actId="478"/>
          <ac:spMkLst>
            <pc:docMk/>
            <pc:sldMk cId="4112964044" sldId="382"/>
            <ac:spMk id="3" creationId="{969D4AB6-5A2A-D622-1946-9B39B3D87882}"/>
          </ac:spMkLst>
        </pc:spChg>
        <pc:spChg chg="add del mod">
          <ac:chgData name="WALLEN Karl (EMPL)" userId="df5f689c-cddc-4bb6-8beb-32289deac632" providerId="ADAL" clId="{49A3335F-0A05-4110-A4E2-F7595A675FB7}" dt="2024-11-29T10:42:38.076" v="338" actId="478"/>
          <ac:spMkLst>
            <pc:docMk/>
            <pc:sldMk cId="4112964044" sldId="382"/>
            <ac:spMk id="4" creationId="{865E84D8-1EF3-C1B2-D282-ECA752BAC90B}"/>
          </ac:spMkLst>
        </pc:spChg>
        <pc:spChg chg="add mod">
          <ac:chgData name="WALLEN Karl (EMPL)" userId="df5f689c-cddc-4bb6-8beb-32289deac632" providerId="ADAL" clId="{49A3335F-0A05-4110-A4E2-F7595A675FB7}" dt="2024-11-29T10:44:52.070" v="397" actId="6549"/>
          <ac:spMkLst>
            <pc:docMk/>
            <pc:sldMk cId="4112964044" sldId="382"/>
            <ac:spMk id="5" creationId="{8B6A1E69-6461-9500-2A89-0FD98A8FCF1E}"/>
          </ac:spMkLst>
        </pc:spChg>
        <pc:spChg chg="mod">
          <ac:chgData name="WALLEN Karl (EMPL)" userId="df5f689c-cddc-4bb6-8beb-32289deac632" providerId="ADAL" clId="{49A3335F-0A05-4110-A4E2-F7595A675FB7}" dt="2024-11-29T10:56:46.433" v="701" actId="1035"/>
          <ac:spMkLst>
            <pc:docMk/>
            <pc:sldMk cId="4112964044" sldId="382"/>
            <ac:spMk id="8" creationId="{FA60CE69-8882-D9B3-C94E-759621E045B7}"/>
          </ac:spMkLst>
        </pc:spChg>
      </pc:sldChg>
      <pc:sldChg chg="del">
        <pc:chgData name="WALLEN Karl (EMPL)" userId="df5f689c-cddc-4bb6-8beb-32289deac632" providerId="ADAL" clId="{49A3335F-0A05-4110-A4E2-F7595A675FB7}" dt="2024-11-29T10:45:54.578" v="402" actId="47"/>
        <pc:sldMkLst>
          <pc:docMk/>
          <pc:sldMk cId="921132792" sldId="619"/>
        </pc:sldMkLst>
      </pc:sldChg>
      <pc:sldChg chg="del">
        <pc:chgData name="WALLEN Karl (EMPL)" userId="df5f689c-cddc-4bb6-8beb-32289deac632" providerId="ADAL" clId="{49A3335F-0A05-4110-A4E2-F7595A675FB7}" dt="2024-11-29T10:45:53.355" v="401" actId="47"/>
        <pc:sldMkLst>
          <pc:docMk/>
          <pc:sldMk cId="486503791" sldId="620"/>
        </pc:sldMkLst>
      </pc:sldChg>
      <pc:sldChg chg="del">
        <pc:chgData name="WALLEN Karl (EMPL)" userId="df5f689c-cddc-4bb6-8beb-32289deac632" providerId="ADAL" clId="{49A3335F-0A05-4110-A4E2-F7595A675FB7}" dt="2024-11-29T10:45:06.195" v="398" actId="47"/>
        <pc:sldMkLst>
          <pc:docMk/>
          <pc:sldMk cId="3710584169" sldId="621"/>
        </pc:sldMkLst>
      </pc:sldChg>
      <pc:sldChg chg="addSp delSp modSp mod">
        <pc:chgData name="WALLEN Karl (EMPL)" userId="df5f689c-cddc-4bb6-8beb-32289deac632" providerId="ADAL" clId="{49A3335F-0A05-4110-A4E2-F7595A675FB7}" dt="2024-11-29T10:49:35.401" v="453" actId="20577"/>
        <pc:sldMkLst>
          <pc:docMk/>
          <pc:sldMk cId="3723389293" sldId="622"/>
        </pc:sldMkLst>
        <pc:spChg chg="del">
          <ac:chgData name="WALLEN Karl (EMPL)" userId="df5f689c-cddc-4bb6-8beb-32289deac632" providerId="ADAL" clId="{49A3335F-0A05-4110-A4E2-F7595A675FB7}" dt="2024-11-29T10:48:37.779" v="404" actId="478"/>
          <ac:spMkLst>
            <pc:docMk/>
            <pc:sldMk cId="3723389293" sldId="622"/>
            <ac:spMk id="3" creationId="{969D4AB6-5A2A-D622-1946-9B39B3D87882}"/>
          </ac:spMkLst>
        </pc:spChg>
        <pc:spChg chg="add mod">
          <ac:chgData name="WALLEN Karl (EMPL)" userId="df5f689c-cddc-4bb6-8beb-32289deac632" providerId="ADAL" clId="{49A3335F-0A05-4110-A4E2-F7595A675FB7}" dt="2024-11-29T10:49:35.401" v="453" actId="20577"/>
          <ac:spMkLst>
            <pc:docMk/>
            <pc:sldMk cId="3723389293" sldId="622"/>
            <ac:spMk id="4" creationId="{0EDF4D38-E2C5-7FA3-7E42-BCF693D857D5}"/>
          </ac:spMkLst>
        </pc:spChg>
        <pc:spChg chg="add del mod">
          <ac:chgData name="WALLEN Karl (EMPL)" userId="df5f689c-cddc-4bb6-8beb-32289deac632" providerId="ADAL" clId="{49A3335F-0A05-4110-A4E2-F7595A675FB7}" dt="2024-11-29T10:48:40.408" v="405" actId="478"/>
          <ac:spMkLst>
            <pc:docMk/>
            <pc:sldMk cId="3723389293" sldId="622"/>
            <ac:spMk id="8" creationId="{05A25A2B-B3B3-7272-239A-212D2F7C81CF}"/>
          </ac:spMkLst>
        </pc:spChg>
      </pc:sldChg>
      <pc:sldChg chg="modSp mod">
        <pc:chgData name="WALLEN Karl (EMPL)" userId="df5f689c-cddc-4bb6-8beb-32289deac632" providerId="ADAL" clId="{49A3335F-0A05-4110-A4E2-F7595A675FB7}" dt="2024-11-29T10:29:42.526" v="225" actId="2711"/>
        <pc:sldMkLst>
          <pc:docMk/>
          <pc:sldMk cId="591924339" sldId="626"/>
        </pc:sldMkLst>
        <pc:spChg chg="mod">
          <ac:chgData name="WALLEN Karl (EMPL)" userId="df5f689c-cddc-4bb6-8beb-32289deac632" providerId="ADAL" clId="{49A3335F-0A05-4110-A4E2-F7595A675FB7}" dt="2024-11-29T10:29:42.526" v="225" actId="2711"/>
          <ac:spMkLst>
            <pc:docMk/>
            <pc:sldMk cId="591924339" sldId="626"/>
            <ac:spMk id="304" creationId="{00000000-0000-0000-0000-000000000000}"/>
          </ac:spMkLst>
        </pc:spChg>
      </pc:sldChg>
      <pc:sldChg chg="modSp mod">
        <pc:chgData name="WALLEN Karl (EMPL)" userId="df5f689c-cddc-4bb6-8beb-32289deac632" providerId="ADAL" clId="{49A3335F-0A05-4110-A4E2-F7595A675FB7}" dt="2024-11-29T10:30:56.878" v="237" actId="113"/>
        <pc:sldMkLst>
          <pc:docMk/>
          <pc:sldMk cId="1819931603" sldId="627"/>
        </pc:sldMkLst>
        <pc:spChg chg="mod">
          <ac:chgData name="WALLEN Karl (EMPL)" userId="df5f689c-cddc-4bb6-8beb-32289deac632" providerId="ADAL" clId="{49A3335F-0A05-4110-A4E2-F7595A675FB7}" dt="2024-11-29T10:30:56.878" v="237" actId="113"/>
          <ac:spMkLst>
            <pc:docMk/>
            <pc:sldMk cId="1819931603" sldId="627"/>
            <ac:spMk id="317" creationId="{00000000-0000-0000-0000-000000000000}"/>
          </ac:spMkLst>
        </pc:spChg>
      </pc:sldChg>
      <pc:sldChg chg="del">
        <pc:chgData name="WALLEN Karl (EMPL)" userId="df5f689c-cddc-4bb6-8beb-32289deac632" providerId="ADAL" clId="{49A3335F-0A05-4110-A4E2-F7595A675FB7}" dt="2024-11-29T10:31:08.146" v="238" actId="47"/>
        <pc:sldMkLst>
          <pc:docMk/>
          <pc:sldMk cId="2959058760" sldId="629"/>
        </pc:sldMkLst>
      </pc:sldChg>
      <pc:sldChg chg="modSp mod">
        <pc:chgData name="WALLEN Karl (EMPL)" userId="df5f689c-cddc-4bb6-8beb-32289deac632" providerId="ADAL" clId="{49A3335F-0A05-4110-A4E2-F7595A675FB7}" dt="2024-11-29T10:52:52.159" v="465" actId="207"/>
        <pc:sldMkLst>
          <pc:docMk/>
          <pc:sldMk cId="1039645601" sldId="630"/>
        </pc:sldMkLst>
        <pc:spChg chg="mod">
          <ac:chgData name="WALLEN Karl (EMPL)" userId="df5f689c-cddc-4bb6-8beb-32289deac632" providerId="ADAL" clId="{49A3335F-0A05-4110-A4E2-F7595A675FB7}" dt="2024-11-29T10:52:52.159" v="465" actId="207"/>
          <ac:spMkLst>
            <pc:docMk/>
            <pc:sldMk cId="1039645601" sldId="630"/>
            <ac:spMk id="342" creationId="{00000000-0000-0000-0000-000000000000}"/>
          </ac:spMkLst>
        </pc:spChg>
      </pc:sldChg>
      <pc:sldChg chg="addSp delSp modSp add mod">
        <pc:chgData name="WALLEN Karl (EMPL)" userId="df5f689c-cddc-4bb6-8beb-32289deac632" providerId="ADAL" clId="{49A3335F-0A05-4110-A4E2-F7595A675FB7}" dt="2024-11-29T11:16:53.343" v="901" actId="20577"/>
        <pc:sldMkLst>
          <pc:docMk/>
          <pc:sldMk cId="1288325685" sldId="632"/>
        </pc:sldMkLst>
        <pc:spChg chg="del">
          <ac:chgData name="WALLEN Karl (EMPL)" userId="df5f689c-cddc-4bb6-8beb-32289deac632" providerId="ADAL" clId="{49A3335F-0A05-4110-A4E2-F7595A675FB7}" dt="2024-11-29T10:50:50.985" v="455" actId="478"/>
          <ac:spMkLst>
            <pc:docMk/>
            <pc:sldMk cId="1288325685" sldId="632"/>
            <ac:spMk id="2" creationId="{581C9808-3067-E349-0DE9-37D96CBB4F20}"/>
          </ac:spMkLst>
        </pc:spChg>
        <pc:spChg chg="mod">
          <ac:chgData name="WALLEN Karl (EMPL)" userId="df5f689c-cddc-4bb6-8beb-32289deac632" providerId="ADAL" clId="{49A3335F-0A05-4110-A4E2-F7595A675FB7}" dt="2024-11-29T10:59:33.407" v="738" actId="20577"/>
          <ac:spMkLst>
            <pc:docMk/>
            <pc:sldMk cId="1288325685" sldId="632"/>
            <ac:spMk id="4" creationId="{0EDF4D38-E2C5-7FA3-7E42-BCF693D857D5}"/>
          </ac:spMkLst>
        </pc:spChg>
        <pc:spChg chg="del">
          <ac:chgData name="WALLEN Karl (EMPL)" userId="df5f689c-cddc-4bb6-8beb-32289deac632" providerId="ADAL" clId="{49A3335F-0A05-4110-A4E2-F7595A675FB7}" dt="2024-11-29T10:50:50.985" v="455" actId="478"/>
          <ac:spMkLst>
            <pc:docMk/>
            <pc:sldMk cId="1288325685" sldId="632"/>
            <ac:spMk id="5" creationId="{E474DD90-C53C-46EC-302F-A63801CA9289}"/>
          </ac:spMkLst>
        </pc:spChg>
        <pc:spChg chg="add del mod">
          <ac:chgData name="WALLEN Karl (EMPL)" userId="df5f689c-cddc-4bb6-8beb-32289deac632" providerId="ADAL" clId="{49A3335F-0A05-4110-A4E2-F7595A675FB7}" dt="2024-11-29T10:50:54.443" v="456" actId="478"/>
          <ac:spMkLst>
            <pc:docMk/>
            <pc:sldMk cId="1288325685" sldId="632"/>
            <ac:spMk id="6" creationId="{909F2931-1DEF-D5B4-F973-21C6D633A095}"/>
          </ac:spMkLst>
        </pc:spChg>
        <pc:spChg chg="del">
          <ac:chgData name="WALLEN Karl (EMPL)" userId="df5f689c-cddc-4bb6-8beb-32289deac632" providerId="ADAL" clId="{49A3335F-0A05-4110-A4E2-F7595A675FB7}" dt="2024-11-29T10:50:50.985" v="455" actId="478"/>
          <ac:spMkLst>
            <pc:docMk/>
            <pc:sldMk cId="1288325685" sldId="632"/>
            <ac:spMk id="7" creationId="{E171F7D6-909D-F8AD-DD22-BA9995F6BD06}"/>
          </ac:spMkLst>
        </pc:spChg>
        <pc:spChg chg="add mod">
          <ac:chgData name="WALLEN Karl (EMPL)" userId="df5f689c-cddc-4bb6-8beb-32289deac632" providerId="ADAL" clId="{49A3335F-0A05-4110-A4E2-F7595A675FB7}" dt="2024-11-29T11:12:34.710" v="802" actId="20577"/>
          <ac:spMkLst>
            <pc:docMk/>
            <pc:sldMk cId="1288325685" sldId="632"/>
            <ac:spMk id="8" creationId="{E585AA61-A502-A5DA-2E3B-6A9BEF03AD08}"/>
          </ac:spMkLst>
        </pc:spChg>
        <pc:spChg chg="add mod">
          <ac:chgData name="WALLEN Karl (EMPL)" userId="df5f689c-cddc-4bb6-8beb-32289deac632" providerId="ADAL" clId="{49A3335F-0A05-4110-A4E2-F7595A675FB7}" dt="2024-11-29T11:13:22.172" v="830" actId="20577"/>
          <ac:spMkLst>
            <pc:docMk/>
            <pc:sldMk cId="1288325685" sldId="632"/>
            <ac:spMk id="9" creationId="{7E026C91-5908-F776-73E9-0F9F72D79482}"/>
          </ac:spMkLst>
        </pc:spChg>
        <pc:spChg chg="add mod">
          <ac:chgData name="WALLEN Karl (EMPL)" userId="df5f689c-cddc-4bb6-8beb-32289deac632" providerId="ADAL" clId="{49A3335F-0A05-4110-A4E2-F7595A675FB7}" dt="2024-11-29T11:14:20.621" v="859" actId="14100"/>
          <ac:spMkLst>
            <pc:docMk/>
            <pc:sldMk cId="1288325685" sldId="632"/>
            <ac:spMk id="12" creationId="{2558EE33-1477-665B-3ED9-FEB38FBA615A}"/>
          </ac:spMkLst>
        </pc:spChg>
        <pc:spChg chg="del">
          <ac:chgData name="WALLEN Karl (EMPL)" userId="df5f689c-cddc-4bb6-8beb-32289deac632" providerId="ADAL" clId="{49A3335F-0A05-4110-A4E2-F7595A675FB7}" dt="2024-11-29T10:50:50.985" v="455" actId="478"/>
          <ac:spMkLst>
            <pc:docMk/>
            <pc:sldMk cId="1288325685" sldId="632"/>
            <ac:spMk id="13" creationId="{DBD6D56C-4B78-69A1-71A2-B07477E4BA8D}"/>
          </ac:spMkLst>
        </pc:spChg>
        <pc:spChg chg="add mod">
          <ac:chgData name="WALLEN Karl (EMPL)" userId="df5f689c-cddc-4bb6-8beb-32289deac632" providerId="ADAL" clId="{49A3335F-0A05-4110-A4E2-F7595A675FB7}" dt="2024-11-29T11:16:01.696" v="885" actId="6549"/>
          <ac:spMkLst>
            <pc:docMk/>
            <pc:sldMk cId="1288325685" sldId="632"/>
            <ac:spMk id="14" creationId="{D96566D8-0B9F-BC08-91F4-9DCE6A3E83EB}"/>
          </ac:spMkLst>
        </pc:spChg>
        <pc:spChg chg="del">
          <ac:chgData name="WALLEN Karl (EMPL)" userId="df5f689c-cddc-4bb6-8beb-32289deac632" providerId="ADAL" clId="{49A3335F-0A05-4110-A4E2-F7595A675FB7}" dt="2024-11-29T10:50:50.985" v="455" actId="478"/>
          <ac:spMkLst>
            <pc:docMk/>
            <pc:sldMk cId="1288325685" sldId="632"/>
            <ac:spMk id="15" creationId="{27024529-6B8E-55ED-577B-D8D5A2C3E4EB}"/>
          </ac:spMkLst>
        </pc:spChg>
        <pc:spChg chg="add mod">
          <ac:chgData name="WALLEN Karl (EMPL)" userId="df5f689c-cddc-4bb6-8beb-32289deac632" providerId="ADAL" clId="{49A3335F-0A05-4110-A4E2-F7595A675FB7}" dt="2024-11-29T11:16:30.966" v="890" actId="20577"/>
          <ac:spMkLst>
            <pc:docMk/>
            <pc:sldMk cId="1288325685" sldId="632"/>
            <ac:spMk id="16" creationId="{6B0582F7-2D7B-CE93-3FB0-E3F47E07582A}"/>
          </ac:spMkLst>
        </pc:spChg>
        <pc:spChg chg="del">
          <ac:chgData name="WALLEN Karl (EMPL)" userId="df5f689c-cddc-4bb6-8beb-32289deac632" providerId="ADAL" clId="{49A3335F-0A05-4110-A4E2-F7595A675FB7}" dt="2024-11-29T10:50:50.985" v="455" actId="478"/>
          <ac:spMkLst>
            <pc:docMk/>
            <pc:sldMk cId="1288325685" sldId="632"/>
            <ac:spMk id="17" creationId="{7BB39B64-568D-18CD-E2A5-79704F890D49}"/>
          </ac:spMkLst>
        </pc:spChg>
        <pc:spChg chg="del">
          <ac:chgData name="WALLEN Karl (EMPL)" userId="df5f689c-cddc-4bb6-8beb-32289deac632" providerId="ADAL" clId="{49A3335F-0A05-4110-A4E2-F7595A675FB7}" dt="2024-11-29T10:50:50.985" v="455" actId="478"/>
          <ac:spMkLst>
            <pc:docMk/>
            <pc:sldMk cId="1288325685" sldId="632"/>
            <ac:spMk id="22" creationId="{64F37F5A-E8E2-757B-6DCF-90A8E885548F}"/>
          </ac:spMkLst>
        </pc:spChg>
        <pc:spChg chg="mod">
          <ac:chgData name="WALLEN Karl (EMPL)" userId="df5f689c-cddc-4bb6-8beb-32289deac632" providerId="ADAL" clId="{49A3335F-0A05-4110-A4E2-F7595A675FB7}" dt="2024-11-29T10:58:18.656" v="706" actId="1076"/>
          <ac:spMkLst>
            <pc:docMk/>
            <pc:sldMk cId="1288325685" sldId="632"/>
            <ac:spMk id="23" creationId="{036F84FA-1CC0-7A32-0764-052F98B77485}"/>
          </ac:spMkLst>
        </pc:spChg>
        <pc:spChg chg="mod">
          <ac:chgData name="WALLEN Karl (EMPL)" userId="df5f689c-cddc-4bb6-8beb-32289deac632" providerId="ADAL" clId="{49A3335F-0A05-4110-A4E2-F7595A675FB7}" dt="2024-11-29T10:58:18.656" v="706" actId="1076"/>
          <ac:spMkLst>
            <pc:docMk/>
            <pc:sldMk cId="1288325685" sldId="632"/>
            <ac:spMk id="29" creationId="{F97B49FB-0D4D-A91B-4244-D2654E7443F2}"/>
          </ac:spMkLst>
        </pc:spChg>
        <pc:spChg chg="mod">
          <ac:chgData name="WALLEN Karl (EMPL)" userId="df5f689c-cddc-4bb6-8beb-32289deac632" providerId="ADAL" clId="{49A3335F-0A05-4110-A4E2-F7595A675FB7}" dt="2024-11-29T10:58:18.656" v="706" actId="1076"/>
          <ac:spMkLst>
            <pc:docMk/>
            <pc:sldMk cId="1288325685" sldId="632"/>
            <ac:spMk id="33" creationId="{BC59ADD6-CBC0-9859-CF74-7446772BBD14}"/>
          </ac:spMkLst>
        </pc:spChg>
        <pc:spChg chg="mod">
          <ac:chgData name="WALLEN Karl (EMPL)" userId="df5f689c-cddc-4bb6-8beb-32289deac632" providerId="ADAL" clId="{49A3335F-0A05-4110-A4E2-F7595A675FB7}" dt="2024-11-29T10:58:18.656" v="706" actId="1076"/>
          <ac:spMkLst>
            <pc:docMk/>
            <pc:sldMk cId="1288325685" sldId="632"/>
            <ac:spMk id="37" creationId="{507535D8-05E4-2DB6-EE92-096DF2A68001}"/>
          </ac:spMkLst>
        </pc:spChg>
        <pc:spChg chg="mod">
          <ac:chgData name="WALLEN Karl (EMPL)" userId="df5f689c-cddc-4bb6-8beb-32289deac632" providerId="ADAL" clId="{49A3335F-0A05-4110-A4E2-F7595A675FB7}" dt="2024-11-29T10:58:18.656" v="706" actId="1076"/>
          <ac:spMkLst>
            <pc:docMk/>
            <pc:sldMk cId="1288325685" sldId="632"/>
            <ac:spMk id="40" creationId="{4154B06B-8307-17ED-EC96-7805E49FE929}"/>
          </ac:spMkLst>
        </pc:spChg>
        <pc:spChg chg="add mod">
          <ac:chgData name="WALLEN Karl (EMPL)" userId="df5f689c-cddc-4bb6-8beb-32289deac632" providerId="ADAL" clId="{49A3335F-0A05-4110-A4E2-F7595A675FB7}" dt="2024-11-29T10:58:47.506" v="713" actId="17032"/>
          <ac:spMkLst>
            <pc:docMk/>
            <pc:sldMk cId="1288325685" sldId="632"/>
            <ac:spMk id="42" creationId="{44D9DE45-118D-07B0-14E1-21879B7255DE}"/>
          </ac:spMkLst>
        </pc:spChg>
        <pc:spChg chg="add mod">
          <ac:chgData name="WALLEN Karl (EMPL)" userId="df5f689c-cddc-4bb6-8beb-32289deac632" providerId="ADAL" clId="{49A3335F-0A05-4110-A4E2-F7595A675FB7}" dt="2024-11-29T11:16:53.343" v="901" actId="20577"/>
          <ac:spMkLst>
            <pc:docMk/>
            <pc:sldMk cId="1288325685" sldId="632"/>
            <ac:spMk id="44" creationId="{C53A173C-1227-46C4-726C-1103C118A66D}"/>
          </ac:spMkLst>
        </pc:spChg>
        <pc:grpChg chg="add mod">
          <ac:chgData name="WALLEN Karl (EMPL)" userId="df5f689c-cddc-4bb6-8beb-32289deac632" providerId="ADAL" clId="{49A3335F-0A05-4110-A4E2-F7595A675FB7}" dt="2024-11-29T11:01:56.927" v="749" actId="1076"/>
          <ac:grpSpMkLst>
            <pc:docMk/>
            <pc:sldMk cId="1288325685" sldId="632"/>
            <ac:grpSpMk id="19" creationId="{B7FB2336-8352-59E4-B26C-65993E00FC65}"/>
          </ac:grpSpMkLst>
        </pc:grpChg>
        <pc:picChg chg="del">
          <ac:chgData name="WALLEN Karl (EMPL)" userId="df5f689c-cddc-4bb6-8beb-32289deac632" providerId="ADAL" clId="{49A3335F-0A05-4110-A4E2-F7595A675FB7}" dt="2024-11-29T10:50:50.985" v="455" actId="478"/>
          <ac:picMkLst>
            <pc:docMk/>
            <pc:sldMk cId="1288325685" sldId="632"/>
            <ac:picMk id="10" creationId="{E619671E-D691-C9FC-24A4-1427714BAE81}"/>
          </ac:picMkLst>
        </pc:picChg>
        <pc:picChg chg="del">
          <ac:chgData name="WALLEN Karl (EMPL)" userId="df5f689c-cddc-4bb6-8beb-32289deac632" providerId="ADAL" clId="{49A3335F-0A05-4110-A4E2-F7595A675FB7}" dt="2024-11-29T10:50:50.985" v="455" actId="478"/>
          <ac:picMkLst>
            <pc:docMk/>
            <pc:sldMk cId="1288325685" sldId="632"/>
            <ac:picMk id="11" creationId="{344F8768-5B21-B0B4-1C66-573A3BC72DA0}"/>
          </ac:picMkLst>
        </pc:picChg>
        <pc:picChg chg="del">
          <ac:chgData name="WALLEN Karl (EMPL)" userId="df5f689c-cddc-4bb6-8beb-32289deac632" providerId="ADAL" clId="{49A3335F-0A05-4110-A4E2-F7595A675FB7}" dt="2024-11-29T10:50:50.985" v="455" actId="478"/>
          <ac:picMkLst>
            <pc:docMk/>
            <pc:sldMk cId="1288325685" sldId="632"/>
            <ac:picMk id="18" creationId="{F9AACBBB-7F64-0CAA-29E6-1BD968A7301B}"/>
          </ac:picMkLst>
        </pc:picChg>
        <pc:picChg chg="del">
          <ac:chgData name="WALLEN Karl (EMPL)" userId="df5f689c-cddc-4bb6-8beb-32289deac632" providerId="ADAL" clId="{49A3335F-0A05-4110-A4E2-F7595A675FB7}" dt="2024-11-29T10:50:50.985" v="455" actId="478"/>
          <ac:picMkLst>
            <pc:docMk/>
            <pc:sldMk cId="1288325685" sldId="632"/>
            <ac:picMk id="21" creationId="{33CDB369-69E4-8060-A4B0-6EB4F7D1F9D5}"/>
          </ac:picMkLst>
        </pc:picChg>
        <pc:picChg chg="del">
          <ac:chgData name="WALLEN Karl (EMPL)" userId="df5f689c-cddc-4bb6-8beb-32289deac632" providerId="ADAL" clId="{49A3335F-0A05-4110-A4E2-F7595A675FB7}" dt="2024-11-29T10:50:50.985" v="455" actId="478"/>
          <ac:picMkLst>
            <pc:docMk/>
            <pc:sldMk cId="1288325685" sldId="632"/>
            <ac:picMk id="24" creationId="{BB7ACFEB-505D-2B12-D119-11C1761BFD5C}"/>
          </ac:picMkLst>
        </pc:picChg>
        <pc:picChg chg="del">
          <ac:chgData name="WALLEN Karl (EMPL)" userId="df5f689c-cddc-4bb6-8beb-32289deac632" providerId="ADAL" clId="{49A3335F-0A05-4110-A4E2-F7595A675FB7}" dt="2024-11-29T10:50:50.985" v="455" actId="478"/>
          <ac:picMkLst>
            <pc:docMk/>
            <pc:sldMk cId="1288325685" sldId="632"/>
            <ac:picMk id="25" creationId="{79AD0665-D403-AF70-6B5A-06F2900402E2}"/>
          </ac:picMkLst>
        </pc:picChg>
        <pc:picChg chg="del">
          <ac:chgData name="WALLEN Karl (EMPL)" userId="df5f689c-cddc-4bb6-8beb-32289deac632" providerId="ADAL" clId="{49A3335F-0A05-4110-A4E2-F7595A675FB7}" dt="2024-11-29T10:50:50.985" v="455" actId="478"/>
          <ac:picMkLst>
            <pc:docMk/>
            <pc:sldMk cId="1288325685" sldId="632"/>
            <ac:picMk id="26" creationId="{00926D04-FEA7-1D2D-9148-92522F2F84F5}"/>
          </ac:picMkLst>
        </pc:picChg>
        <pc:picChg chg="del mod">
          <ac:chgData name="WALLEN Karl (EMPL)" userId="df5f689c-cddc-4bb6-8beb-32289deac632" providerId="ADAL" clId="{49A3335F-0A05-4110-A4E2-F7595A675FB7}" dt="2024-11-29T11:03:23.519" v="754" actId="478"/>
          <ac:picMkLst>
            <pc:docMk/>
            <pc:sldMk cId="1288325685" sldId="632"/>
            <ac:picMk id="27" creationId="{73E4D105-50FA-C026-AA1A-18FF1F67CAD8}"/>
          </ac:picMkLst>
        </pc:picChg>
        <pc:picChg chg="del mod">
          <ac:chgData name="WALLEN Karl (EMPL)" userId="df5f689c-cddc-4bb6-8beb-32289deac632" providerId="ADAL" clId="{49A3335F-0A05-4110-A4E2-F7595A675FB7}" dt="2024-11-29T11:05:17.056" v="765" actId="478"/>
          <ac:picMkLst>
            <pc:docMk/>
            <pc:sldMk cId="1288325685" sldId="632"/>
            <ac:picMk id="30" creationId="{5E39D7BD-51A2-5197-1401-9B61BB5FA4EF}"/>
          </ac:picMkLst>
        </pc:picChg>
        <pc:picChg chg="mod">
          <ac:chgData name="WALLEN Karl (EMPL)" userId="df5f689c-cddc-4bb6-8beb-32289deac632" providerId="ADAL" clId="{49A3335F-0A05-4110-A4E2-F7595A675FB7}" dt="2024-11-29T10:58:18.656" v="706" actId="1076"/>
          <ac:picMkLst>
            <pc:docMk/>
            <pc:sldMk cId="1288325685" sldId="632"/>
            <ac:picMk id="34" creationId="{53274441-0E15-1128-B9F0-82E1DB7FC2E2}"/>
          </ac:picMkLst>
        </pc:picChg>
        <pc:picChg chg="del mod">
          <ac:chgData name="WALLEN Karl (EMPL)" userId="df5f689c-cddc-4bb6-8beb-32289deac632" providerId="ADAL" clId="{49A3335F-0A05-4110-A4E2-F7595A675FB7}" dt="2024-11-29T11:01:59.702" v="750" actId="478"/>
          <ac:picMkLst>
            <pc:docMk/>
            <pc:sldMk cId="1288325685" sldId="632"/>
            <ac:picMk id="38" creationId="{E5F59F48-A408-DB92-3C1C-63CC67673817}"/>
          </ac:picMkLst>
        </pc:picChg>
        <pc:picChg chg="del mod">
          <ac:chgData name="WALLEN Karl (EMPL)" userId="df5f689c-cddc-4bb6-8beb-32289deac632" providerId="ADAL" clId="{49A3335F-0A05-4110-A4E2-F7595A675FB7}" dt="2024-11-29T11:08:49.958" v="774" actId="478"/>
          <ac:picMkLst>
            <pc:docMk/>
            <pc:sldMk cId="1288325685" sldId="632"/>
            <ac:picMk id="41" creationId="{F9F707CF-2B4D-ABC9-2E51-B4B54838E9B1}"/>
          </ac:picMkLst>
        </pc:picChg>
        <pc:picChg chg="add mod">
          <ac:chgData name="WALLEN Karl (EMPL)" userId="df5f689c-cddc-4bb6-8beb-32289deac632" providerId="ADAL" clId="{49A3335F-0A05-4110-A4E2-F7595A675FB7}" dt="2024-11-29T11:05:20.267" v="767" actId="1076"/>
          <ac:picMkLst>
            <pc:docMk/>
            <pc:sldMk cId="1288325685" sldId="632"/>
            <ac:picMk id="45" creationId="{A8DECD2B-E2C9-8A7F-CC75-62D328E101A8}"/>
          </ac:picMkLst>
        </pc:picChg>
        <pc:picChg chg="add mod">
          <ac:chgData name="WALLEN Karl (EMPL)" userId="df5f689c-cddc-4bb6-8beb-32289deac632" providerId="ADAL" clId="{49A3335F-0A05-4110-A4E2-F7595A675FB7}" dt="2024-11-29T11:09:35.278" v="784" actId="1035"/>
          <ac:picMkLst>
            <pc:docMk/>
            <pc:sldMk cId="1288325685" sldId="632"/>
            <ac:picMk id="46" creationId="{FEBD69D7-2A64-C7E6-CBFA-AC449BFB6BCB}"/>
          </ac:picMkLst>
        </pc:picChg>
        <pc:picChg chg="add mod">
          <ac:chgData name="WALLEN Karl (EMPL)" userId="df5f689c-cddc-4bb6-8beb-32289deac632" providerId="ADAL" clId="{49A3335F-0A05-4110-A4E2-F7595A675FB7}" dt="2024-11-29T11:06:54.194" v="773" actId="208"/>
          <ac:picMkLst>
            <pc:docMk/>
            <pc:sldMk cId="1288325685" sldId="632"/>
            <ac:picMk id="48" creationId="{88E464ED-D2AA-2C33-1461-DA540C84429C}"/>
          </ac:picMkLst>
        </pc:picChg>
        <pc:picChg chg="add del mod">
          <ac:chgData name="WALLEN Karl (EMPL)" userId="df5f689c-cddc-4bb6-8beb-32289deac632" providerId="ADAL" clId="{49A3335F-0A05-4110-A4E2-F7595A675FB7}" dt="2024-11-29T11:10:30.391" v="786" actId="478"/>
          <ac:picMkLst>
            <pc:docMk/>
            <pc:sldMk cId="1288325685" sldId="632"/>
            <ac:picMk id="49" creationId="{15AD56ED-F6DD-037A-E50F-10BA7D6C8CBF}"/>
          </ac:picMkLst>
        </pc:picChg>
        <pc:picChg chg="add mod">
          <ac:chgData name="WALLEN Karl (EMPL)" userId="df5f689c-cddc-4bb6-8beb-32289deac632" providerId="ADAL" clId="{49A3335F-0A05-4110-A4E2-F7595A675FB7}" dt="2024-11-29T11:10:51.880" v="791" actId="1076"/>
          <ac:picMkLst>
            <pc:docMk/>
            <pc:sldMk cId="1288325685" sldId="632"/>
            <ac:picMk id="50" creationId="{83FC38B2-A329-B488-B720-D45C47CEEABE}"/>
          </ac:picMkLst>
        </pc:picChg>
        <pc:picChg chg="add mod">
          <ac:chgData name="WALLEN Karl (EMPL)" userId="df5f689c-cddc-4bb6-8beb-32289deac632" providerId="ADAL" clId="{49A3335F-0A05-4110-A4E2-F7595A675FB7}" dt="2024-11-29T11:12:18.254" v="795" actId="1076"/>
          <ac:picMkLst>
            <pc:docMk/>
            <pc:sldMk cId="1288325685" sldId="632"/>
            <ac:picMk id="51" creationId="{B82671CE-36B0-660F-40D6-7EC10E0614B1}"/>
          </ac:picMkLst>
        </pc:picChg>
        <pc:cxnChg chg="mod">
          <ac:chgData name="WALLEN Karl (EMPL)" userId="df5f689c-cddc-4bb6-8beb-32289deac632" providerId="ADAL" clId="{49A3335F-0A05-4110-A4E2-F7595A675FB7}" dt="2024-11-29T10:58:18.656" v="706" actId="1076"/>
          <ac:cxnSpMkLst>
            <pc:docMk/>
            <pc:sldMk cId="1288325685" sldId="632"/>
            <ac:cxnSpMk id="20" creationId="{6ABE3718-0070-463F-35FB-1CE3CA408B33}"/>
          </ac:cxnSpMkLst>
        </pc:cxnChg>
        <pc:cxnChg chg="mod">
          <ac:chgData name="WALLEN Karl (EMPL)" userId="df5f689c-cddc-4bb6-8beb-32289deac632" providerId="ADAL" clId="{49A3335F-0A05-4110-A4E2-F7595A675FB7}" dt="2024-11-29T10:58:18.656" v="706" actId="1076"/>
          <ac:cxnSpMkLst>
            <pc:docMk/>
            <pc:sldMk cId="1288325685" sldId="632"/>
            <ac:cxnSpMk id="28" creationId="{2FD2F1E3-9E08-4726-C293-072162002347}"/>
          </ac:cxnSpMkLst>
        </pc:cxnChg>
        <pc:cxnChg chg="mod">
          <ac:chgData name="WALLEN Karl (EMPL)" userId="df5f689c-cddc-4bb6-8beb-32289deac632" providerId="ADAL" clId="{49A3335F-0A05-4110-A4E2-F7595A675FB7}" dt="2024-11-29T10:58:18.656" v="706" actId="1076"/>
          <ac:cxnSpMkLst>
            <pc:docMk/>
            <pc:sldMk cId="1288325685" sldId="632"/>
            <ac:cxnSpMk id="31" creationId="{DAB3DDFD-3421-E436-2840-2E3353713C45}"/>
          </ac:cxnSpMkLst>
        </pc:cxnChg>
        <pc:cxnChg chg="mod">
          <ac:chgData name="WALLEN Karl (EMPL)" userId="df5f689c-cddc-4bb6-8beb-32289deac632" providerId="ADAL" clId="{49A3335F-0A05-4110-A4E2-F7595A675FB7}" dt="2024-11-29T10:58:18.656" v="706" actId="1076"/>
          <ac:cxnSpMkLst>
            <pc:docMk/>
            <pc:sldMk cId="1288325685" sldId="632"/>
            <ac:cxnSpMk id="32" creationId="{27AD0F7D-06D4-5708-8BA6-3B94E40324CD}"/>
          </ac:cxnSpMkLst>
        </pc:cxnChg>
        <pc:cxnChg chg="mod">
          <ac:chgData name="WALLEN Karl (EMPL)" userId="df5f689c-cddc-4bb6-8beb-32289deac632" providerId="ADAL" clId="{49A3335F-0A05-4110-A4E2-F7595A675FB7}" dt="2024-11-29T10:58:18.656" v="706" actId="1076"/>
          <ac:cxnSpMkLst>
            <pc:docMk/>
            <pc:sldMk cId="1288325685" sldId="632"/>
            <ac:cxnSpMk id="35" creationId="{BA602DE9-4294-E117-9D1C-F71E8E458191}"/>
          </ac:cxnSpMkLst>
        </pc:cxnChg>
        <pc:cxnChg chg="mod">
          <ac:chgData name="WALLEN Karl (EMPL)" userId="df5f689c-cddc-4bb6-8beb-32289deac632" providerId="ADAL" clId="{49A3335F-0A05-4110-A4E2-F7595A675FB7}" dt="2024-11-29T10:58:18.656" v="706" actId="1076"/>
          <ac:cxnSpMkLst>
            <pc:docMk/>
            <pc:sldMk cId="1288325685" sldId="632"/>
            <ac:cxnSpMk id="36" creationId="{7C972B6D-0699-A190-E62D-4CACB15C2FF7}"/>
          </ac:cxnSpMkLst>
        </pc:cxnChg>
        <pc:cxnChg chg="mod">
          <ac:chgData name="WALLEN Karl (EMPL)" userId="df5f689c-cddc-4bb6-8beb-32289deac632" providerId="ADAL" clId="{49A3335F-0A05-4110-A4E2-F7595A675FB7}" dt="2024-11-29T10:58:18.656" v="706" actId="1076"/>
          <ac:cxnSpMkLst>
            <pc:docMk/>
            <pc:sldMk cId="1288325685" sldId="632"/>
            <ac:cxnSpMk id="39" creationId="{A2DD8615-B747-945B-FE4C-AC92D91EF982}"/>
          </ac:cxnSpMkLst>
        </pc:cxnChg>
        <pc:cxnChg chg="add mod">
          <ac:chgData name="WALLEN Karl (EMPL)" userId="df5f689c-cddc-4bb6-8beb-32289deac632" providerId="ADAL" clId="{49A3335F-0A05-4110-A4E2-F7595A675FB7}" dt="2024-11-29T11:00:05.637" v="742" actId="208"/>
          <ac:cxnSpMkLst>
            <pc:docMk/>
            <pc:sldMk cId="1288325685" sldId="632"/>
            <ac:cxnSpMk id="43" creationId="{32946AFE-FB72-D922-1E01-38903FBC5BC1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9" name="Google Shape;43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0" name="Google Shape;440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7702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Aft>
                <a:spcPts val="300"/>
              </a:spcAft>
            </a:pPr>
            <a:r>
              <a:rPr lang="sv-SE" sz="1200" dirty="0"/>
              <a:t>- Kommissionen godkänd av Europaparlamentet</a:t>
            </a:r>
          </a:p>
          <a:p>
            <a:pPr marL="285750" indent="-285750">
              <a:spcAft>
                <a:spcPts val="300"/>
              </a:spcAft>
            </a:pPr>
            <a:r>
              <a:rPr lang="sv-SE" sz="1200" dirty="0"/>
              <a:t>- Tillträder 1 december   </a:t>
            </a:r>
          </a:p>
          <a:p>
            <a:pPr marL="285750" indent="-285750">
              <a:spcAft>
                <a:spcPts val="300"/>
              </a:spcAft>
            </a:pPr>
            <a:r>
              <a:rPr lang="sv-SE" sz="1200" dirty="0"/>
              <a:t>- Inga meningsfulla reformer av generaldirektoraten </a:t>
            </a:r>
          </a:p>
          <a:p>
            <a:pPr marL="285750" indent="-285750">
              <a:spcAft>
                <a:spcPts val="300"/>
              </a:spcAft>
            </a:pPr>
            <a:r>
              <a:rPr lang="sv-SE" sz="1200" dirty="0"/>
              <a:t>- RECOVER ryktas slås samman med generalsekretariatet    </a:t>
            </a:r>
            <a:endParaRPr lang="sv-S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9" name="Google Shape;3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8111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4649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0" name="Google Shape;3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1547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7159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115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9" name="Google Shape;2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1715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515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 err="1"/>
              <a:t>När</a:t>
            </a:r>
            <a:r>
              <a:rPr dirty="0"/>
              <a:t> </a:t>
            </a:r>
            <a:r>
              <a:rPr dirty="0" err="1"/>
              <a:t>medlemsstaterna</a:t>
            </a:r>
            <a:r>
              <a:rPr dirty="0"/>
              <a:t> </a:t>
            </a:r>
            <a:r>
              <a:rPr dirty="0" err="1"/>
              <a:t>genomför</a:t>
            </a:r>
            <a:r>
              <a:rPr dirty="0"/>
              <a:t> </a:t>
            </a:r>
            <a:r>
              <a:rPr dirty="0" err="1"/>
              <a:t>halvtidsöversynen</a:t>
            </a:r>
            <a:r>
              <a:rPr dirty="0"/>
              <a:t> ska de ta </a:t>
            </a:r>
            <a:r>
              <a:rPr dirty="0" err="1"/>
              <a:t>hänsyn</a:t>
            </a:r>
            <a:r>
              <a:rPr dirty="0"/>
              <a:t> till </a:t>
            </a:r>
            <a:r>
              <a:rPr dirty="0" err="1"/>
              <a:t>följande</a:t>
            </a:r>
            <a:r>
              <a:rPr dirty="0"/>
              <a:t>: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lphaLcParenR"/>
            </a:pPr>
            <a:r>
              <a:rPr dirty="0"/>
              <a:t>de </a:t>
            </a:r>
            <a:r>
              <a:rPr dirty="0" err="1"/>
              <a:t>nya</a:t>
            </a:r>
            <a:r>
              <a:rPr dirty="0"/>
              <a:t> </a:t>
            </a:r>
            <a:r>
              <a:rPr dirty="0" err="1"/>
              <a:t>utmaningar</a:t>
            </a:r>
            <a:r>
              <a:rPr dirty="0"/>
              <a:t> </a:t>
            </a:r>
            <a:r>
              <a:rPr dirty="0" err="1"/>
              <a:t>som</a:t>
            </a:r>
            <a:r>
              <a:rPr dirty="0"/>
              <a:t> </a:t>
            </a:r>
            <a:r>
              <a:rPr dirty="0" err="1"/>
              <a:t>identifieras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b="1" dirty="0"/>
              <a:t>de </a:t>
            </a:r>
            <a:r>
              <a:rPr b="1" dirty="0" err="1"/>
              <a:t>relevanta</a:t>
            </a:r>
            <a:r>
              <a:rPr b="1" dirty="0"/>
              <a:t> </a:t>
            </a:r>
            <a:r>
              <a:rPr b="1" dirty="0" err="1"/>
              <a:t>landsspecifika</a:t>
            </a:r>
            <a:r>
              <a:rPr b="1" dirty="0"/>
              <a:t> </a:t>
            </a:r>
            <a:r>
              <a:rPr b="1" dirty="0" err="1"/>
              <a:t>rekommendationer</a:t>
            </a:r>
            <a:r>
              <a:rPr b="1" dirty="0"/>
              <a:t> </a:t>
            </a:r>
            <a:r>
              <a:rPr dirty="0" err="1"/>
              <a:t>som</a:t>
            </a:r>
            <a:r>
              <a:rPr dirty="0"/>
              <a:t> </a:t>
            </a:r>
            <a:r>
              <a:rPr dirty="0" err="1"/>
              <a:t>antas</a:t>
            </a:r>
            <a:r>
              <a:rPr dirty="0"/>
              <a:t> 2024.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lphaLcParenR"/>
            </a:pPr>
            <a:r>
              <a:rPr dirty="0" err="1"/>
              <a:t>framstegen</a:t>
            </a:r>
            <a:r>
              <a:rPr dirty="0"/>
              <a:t> med </a:t>
            </a:r>
            <a:r>
              <a:rPr dirty="0" err="1"/>
              <a:t>genomförandet</a:t>
            </a:r>
            <a:r>
              <a:rPr dirty="0"/>
              <a:t> av den </a:t>
            </a:r>
            <a:r>
              <a:rPr dirty="0" err="1"/>
              <a:t>integrerade</a:t>
            </a:r>
            <a:r>
              <a:rPr dirty="0"/>
              <a:t> </a:t>
            </a:r>
            <a:r>
              <a:rPr dirty="0" err="1"/>
              <a:t>nationella</a:t>
            </a:r>
            <a:r>
              <a:rPr dirty="0"/>
              <a:t> </a:t>
            </a:r>
            <a:r>
              <a:rPr dirty="0" err="1"/>
              <a:t>energi</a:t>
            </a:r>
            <a:r>
              <a:rPr dirty="0"/>
              <a:t>-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klimatplanen</a:t>
            </a:r>
            <a:r>
              <a:rPr dirty="0"/>
              <a:t>,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förekommande</a:t>
            </a:r>
            <a:r>
              <a:rPr dirty="0"/>
              <a:t> fall. </a:t>
            </a:r>
            <a:r>
              <a:rPr i="1" dirty="0"/>
              <a:t>(om relevant per program)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lphaLcParenR"/>
            </a:pPr>
            <a:r>
              <a:rPr dirty="0" err="1"/>
              <a:t>framstegen</a:t>
            </a:r>
            <a:r>
              <a:rPr dirty="0"/>
              <a:t> med </a:t>
            </a:r>
            <a:r>
              <a:rPr dirty="0" err="1"/>
              <a:t>genomförandet</a:t>
            </a:r>
            <a:r>
              <a:rPr dirty="0"/>
              <a:t> av </a:t>
            </a:r>
            <a:r>
              <a:rPr dirty="0" err="1"/>
              <a:t>principerna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den </a:t>
            </a:r>
            <a:r>
              <a:rPr b="1" dirty="0" err="1"/>
              <a:t>europeiska</a:t>
            </a:r>
            <a:r>
              <a:rPr b="1" dirty="0"/>
              <a:t> </a:t>
            </a:r>
            <a:r>
              <a:rPr b="1" dirty="0" err="1"/>
              <a:t>pelaren</a:t>
            </a:r>
            <a:r>
              <a:rPr b="1" dirty="0"/>
              <a:t> för </a:t>
            </a:r>
            <a:r>
              <a:rPr b="1" dirty="0" err="1"/>
              <a:t>sociala</a:t>
            </a:r>
            <a:r>
              <a:rPr b="1" dirty="0"/>
              <a:t> </a:t>
            </a:r>
            <a:r>
              <a:rPr b="1" dirty="0" err="1"/>
              <a:t>rättigheter</a:t>
            </a:r>
            <a:r>
              <a:rPr dirty="0"/>
              <a:t>.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lphaLcParenR"/>
            </a:pPr>
            <a:r>
              <a:rPr dirty="0"/>
              <a:t>den </a:t>
            </a:r>
            <a:r>
              <a:rPr b="1" dirty="0" err="1"/>
              <a:t>socioekonomiska</a:t>
            </a:r>
            <a:r>
              <a:rPr b="1" dirty="0"/>
              <a:t> </a:t>
            </a:r>
            <a:r>
              <a:rPr b="1" dirty="0" err="1"/>
              <a:t>situationen</a:t>
            </a:r>
            <a:r>
              <a:rPr b="1" dirty="0"/>
              <a:t> </a:t>
            </a:r>
            <a:r>
              <a:rPr dirty="0" err="1"/>
              <a:t>i</a:t>
            </a:r>
            <a:r>
              <a:rPr dirty="0"/>
              <a:t> den </a:t>
            </a:r>
            <a:r>
              <a:rPr dirty="0" err="1"/>
              <a:t>berörda</a:t>
            </a:r>
            <a:r>
              <a:rPr dirty="0"/>
              <a:t> </a:t>
            </a:r>
            <a:r>
              <a:rPr dirty="0" err="1"/>
              <a:t>medlemsstaten</a:t>
            </a:r>
            <a:r>
              <a:rPr dirty="0"/>
              <a:t> </a:t>
            </a:r>
            <a:r>
              <a:rPr dirty="0" err="1"/>
              <a:t>eller</a:t>
            </a:r>
            <a:r>
              <a:rPr dirty="0"/>
              <a:t> </a:t>
            </a:r>
            <a:r>
              <a:rPr dirty="0" err="1"/>
              <a:t>regionen</a:t>
            </a:r>
            <a:r>
              <a:rPr dirty="0"/>
              <a:t>, med </a:t>
            </a:r>
            <a:r>
              <a:rPr dirty="0" err="1"/>
              <a:t>särskild</a:t>
            </a:r>
            <a:r>
              <a:rPr dirty="0"/>
              <a:t> </a:t>
            </a:r>
            <a:r>
              <a:rPr dirty="0" err="1"/>
              <a:t>tonvikt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territoriella</a:t>
            </a:r>
            <a:r>
              <a:rPr dirty="0"/>
              <a:t> </a:t>
            </a:r>
            <a:r>
              <a:rPr dirty="0" err="1"/>
              <a:t>behov</a:t>
            </a:r>
            <a:r>
              <a:rPr dirty="0"/>
              <a:t>, med </a:t>
            </a:r>
            <a:r>
              <a:rPr dirty="0" err="1"/>
              <a:t>beaktande</a:t>
            </a:r>
            <a:r>
              <a:rPr dirty="0"/>
              <a:t> av </a:t>
            </a:r>
            <a:r>
              <a:rPr dirty="0" err="1"/>
              <a:t>eventuell</a:t>
            </a:r>
            <a:r>
              <a:rPr dirty="0"/>
              <a:t> </a:t>
            </a:r>
            <a:r>
              <a:rPr dirty="0" err="1"/>
              <a:t>betydande</a:t>
            </a:r>
            <a:r>
              <a:rPr dirty="0"/>
              <a:t> </a:t>
            </a:r>
            <a:r>
              <a:rPr dirty="0" err="1"/>
              <a:t>negativ</a:t>
            </a:r>
            <a:r>
              <a:rPr dirty="0"/>
              <a:t> </a:t>
            </a:r>
            <a:r>
              <a:rPr dirty="0" err="1"/>
              <a:t>utveckling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det </a:t>
            </a:r>
            <a:r>
              <a:rPr dirty="0" err="1"/>
              <a:t>finansiella</a:t>
            </a:r>
            <a:r>
              <a:rPr dirty="0"/>
              <a:t>, </a:t>
            </a:r>
            <a:r>
              <a:rPr dirty="0" err="1"/>
              <a:t>ekonomiska</a:t>
            </a:r>
            <a:r>
              <a:rPr dirty="0"/>
              <a:t> </a:t>
            </a:r>
            <a:r>
              <a:rPr dirty="0" err="1"/>
              <a:t>eller</a:t>
            </a:r>
            <a:r>
              <a:rPr dirty="0"/>
              <a:t> </a:t>
            </a:r>
            <a:r>
              <a:rPr dirty="0" err="1"/>
              <a:t>sociala</a:t>
            </a:r>
            <a:r>
              <a:rPr dirty="0"/>
              <a:t> </a:t>
            </a:r>
            <a:r>
              <a:rPr dirty="0" err="1"/>
              <a:t>området</a:t>
            </a:r>
            <a:r>
              <a:rPr dirty="0"/>
              <a:t>.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lphaLcParenR"/>
            </a:pPr>
            <a:r>
              <a:rPr dirty="0"/>
              <a:t>de </a:t>
            </a:r>
            <a:r>
              <a:rPr dirty="0" err="1"/>
              <a:t>viktigaste</a:t>
            </a:r>
            <a:r>
              <a:rPr dirty="0"/>
              <a:t> </a:t>
            </a:r>
            <a:r>
              <a:rPr dirty="0" err="1"/>
              <a:t>resultaten</a:t>
            </a:r>
            <a:r>
              <a:rPr dirty="0"/>
              <a:t> av de </a:t>
            </a:r>
            <a:r>
              <a:rPr b="1" dirty="0" err="1"/>
              <a:t>relevanta</a:t>
            </a:r>
            <a:r>
              <a:rPr b="1" dirty="0"/>
              <a:t> </a:t>
            </a:r>
            <a:r>
              <a:rPr b="1" dirty="0" err="1"/>
              <a:t>utvärderingarna</a:t>
            </a:r>
            <a:r>
              <a:rPr dirty="0"/>
              <a:t>.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lphaLcParenR"/>
            </a:pPr>
            <a:r>
              <a:rPr dirty="0" err="1"/>
              <a:t>framstegen</a:t>
            </a:r>
            <a:r>
              <a:rPr dirty="0"/>
              <a:t> med </a:t>
            </a:r>
            <a:r>
              <a:rPr dirty="0" err="1"/>
              <a:t>att</a:t>
            </a:r>
            <a:r>
              <a:rPr dirty="0"/>
              <a:t> </a:t>
            </a:r>
            <a:r>
              <a:rPr dirty="0" err="1"/>
              <a:t>uppnå</a:t>
            </a:r>
            <a:r>
              <a:rPr dirty="0"/>
              <a:t> </a:t>
            </a:r>
            <a:r>
              <a:rPr b="1" dirty="0" err="1"/>
              <a:t>delmålen</a:t>
            </a:r>
            <a:r>
              <a:rPr dirty="0"/>
              <a:t>, med </a:t>
            </a:r>
            <a:r>
              <a:rPr dirty="0" err="1"/>
              <a:t>beaktande</a:t>
            </a:r>
            <a:r>
              <a:rPr dirty="0"/>
              <a:t> av </a:t>
            </a:r>
            <a:r>
              <a:rPr dirty="0" err="1"/>
              <a:t>större</a:t>
            </a:r>
            <a:r>
              <a:rPr dirty="0"/>
              <a:t> </a:t>
            </a:r>
            <a:r>
              <a:rPr dirty="0" err="1"/>
              <a:t>svårigheter</a:t>
            </a:r>
            <a:r>
              <a:rPr dirty="0"/>
              <a:t> under </a:t>
            </a:r>
            <a:r>
              <a:rPr dirty="0" err="1"/>
              <a:t>genomförandet</a:t>
            </a:r>
            <a:r>
              <a:rPr dirty="0"/>
              <a:t> av </a:t>
            </a:r>
            <a:r>
              <a:rPr dirty="0" err="1"/>
              <a:t>programmet</a:t>
            </a:r>
            <a:r>
              <a:rPr dirty="0"/>
              <a:t>.</a:t>
            </a:r>
          </a:p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825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2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" name="Google Shape;16;p22"/>
          <p:cNvSpPr/>
          <p:nvPr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2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body" idx="2"/>
          </p:nvPr>
        </p:nvSpPr>
        <p:spPr>
          <a:xfrm>
            <a:off x="6096000" y="5557903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" name="Google Shape;22;p22"/>
          <p:cNvCxnSpPr/>
          <p:nvPr/>
        </p:nvCxnSpPr>
        <p:spPr>
          <a:xfrm>
            <a:off x="846746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" name="Picture 3" descr="A blue square with yellow stars and a blue circle with white lines&#10;&#10;Description automatically generated">
            <a:extLst>
              <a:ext uri="{FF2B5EF4-FFF2-40B4-BE49-F238E27FC236}">
                <a16:creationId xmlns:a16="http://schemas.microsoft.com/office/drawing/2014/main" id="{85C60D58-B257-1452-57C8-0FDC684B8B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9596" y="256284"/>
            <a:ext cx="1659130" cy="1152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slide (option 2)">
  <p:cSld name="Last slide (option 2)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/>
          <p:nvPr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0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9" name="Google Shape;169;p40"/>
          <p:cNvSpPr txBox="1"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  <a:defRPr sz="6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40"/>
          <p:cNvSpPr txBox="1">
            <a:spLocks noGrp="1"/>
          </p:cNvSpPr>
          <p:nvPr>
            <p:ph type="body" idx="1"/>
          </p:nvPr>
        </p:nvSpPr>
        <p:spPr>
          <a:xfrm>
            <a:off x="838976" y="4175997"/>
            <a:ext cx="10888663" cy="162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rgbClr val="767676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71" name="Google Shape;171;p40"/>
          <p:cNvCxnSpPr/>
          <p:nvPr/>
        </p:nvCxnSpPr>
        <p:spPr>
          <a:xfrm>
            <a:off x="838200" y="0"/>
            <a:ext cx="0" cy="2362711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Object">
  <p:cSld name="Content and Objec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4" name="Google Shape;174;p41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1"/>
          <p:cNvSpPr txBox="1">
            <a:spLocks noGrp="1"/>
          </p:cNvSpPr>
          <p:nvPr>
            <p:ph type="body" idx="1"/>
          </p:nvPr>
        </p:nvSpPr>
        <p:spPr>
          <a:xfrm>
            <a:off x="838198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41"/>
          <p:cNvSpPr txBox="1">
            <a:spLocks noGrp="1"/>
          </p:cNvSpPr>
          <p:nvPr>
            <p:ph type="body" idx="2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77" name="Google Shape;177;p41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2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" name="Google Shape;180;p42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1" name="Google Shape;181;p42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286793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slide (option 1)">
  <p:cSld name="Last slide (option 1)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7"/>
          <p:cNvSpPr/>
          <p:nvPr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7"/>
          <p:cNvSpPr txBox="1">
            <a:spLocks noGrp="1"/>
          </p:cNvSpPr>
          <p:nvPr>
            <p:ph type="sldNum" idx="12"/>
          </p:nvPr>
        </p:nvSpPr>
        <p:spPr>
          <a:xfrm>
            <a:off x="715108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3" name="Google Shape;143;p37"/>
          <p:cNvSpPr txBox="1"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7"/>
          <p:cNvSpPr txBox="1">
            <a:spLocks noGrp="1"/>
          </p:cNvSpPr>
          <p:nvPr>
            <p:ph type="body" idx="1"/>
          </p:nvPr>
        </p:nvSpPr>
        <p:spPr>
          <a:xfrm>
            <a:off x="838976" y="4175997"/>
            <a:ext cx="10888663" cy="162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rgbClr val="767676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45" name="Google Shape;145;p37"/>
          <p:cNvCxnSpPr/>
          <p:nvPr/>
        </p:nvCxnSpPr>
        <p:spPr>
          <a:xfrm>
            <a:off x="838200" y="0"/>
            <a:ext cx="0" cy="2362711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087560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905699" cy="388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7" name="Google Shape;27;p23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lide" type="title">
  <p:cSld name="TITLE">
    <p:bg>
      <p:bgPr>
        <a:solidFill>
          <a:srgbClr val="0356B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0356B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0356B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0356B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0356B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0356B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0356B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0356B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0356B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0356B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  <a:defRPr sz="6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33" name="Google Shape;33;p24"/>
          <p:cNvCxnSpPr/>
          <p:nvPr/>
        </p:nvCxnSpPr>
        <p:spPr>
          <a:xfrm>
            <a:off x="838200" y="0"/>
            <a:ext cx="0" cy="3295934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EF5F5BB2-1E8B-7F29-60E2-E25FDFAA77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532" y="6046411"/>
            <a:ext cx="1789695" cy="45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Three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body" idx="1"/>
          </p:nvPr>
        </p:nvSpPr>
        <p:spPr>
          <a:xfrm>
            <a:off x="838198" y="1825626"/>
            <a:ext cx="3358489" cy="3763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body" idx="2"/>
          </p:nvPr>
        </p:nvSpPr>
        <p:spPr>
          <a:xfrm>
            <a:off x="4604979" y="1825625"/>
            <a:ext cx="3358489" cy="3763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body" idx="3"/>
          </p:nvPr>
        </p:nvSpPr>
        <p:spPr>
          <a:xfrm>
            <a:off x="8371761" y="1825625"/>
            <a:ext cx="3358489" cy="3763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2" name="Google Shape;52;p27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09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09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0" name="Google Shape;60;p28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and Content (half page)">
  <p:cSld name="Picture and Content (half page)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title"/>
          </p:nvPr>
        </p:nvSpPr>
        <p:spPr>
          <a:xfrm>
            <a:off x="6817056" y="482860"/>
            <a:ext cx="492684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body" idx="1"/>
          </p:nvPr>
        </p:nvSpPr>
        <p:spPr>
          <a:xfrm>
            <a:off x="6817056" y="1825625"/>
            <a:ext cx="4926841" cy="3769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>
            <a:spLocks noGrp="1"/>
          </p:cNvSpPr>
          <p:nvPr>
            <p:ph type="pic" idx="2"/>
          </p:nvPr>
        </p:nvSpPr>
        <p:spPr>
          <a:xfrm>
            <a:off x="-46383" y="-46383"/>
            <a:ext cx="6142383" cy="6964017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3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6" name="Google Shape;76;p31"/>
          <p:cNvSpPr txBox="1"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body" idx="1"/>
          </p:nvPr>
        </p:nvSpPr>
        <p:spPr>
          <a:xfrm>
            <a:off x="838200" y="3630613"/>
            <a:ext cx="10515600" cy="203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8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8" name="Google Shape;1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8"/>
          <p:cNvSpPr/>
          <p:nvPr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blue square with yellow stars and a blue circle with white lines&#10;&#10;Description automatically generated">
            <a:extLst>
              <a:ext uri="{FF2B5EF4-FFF2-40B4-BE49-F238E27FC236}">
                <a16:creationId xmlns:a16="http://schemas.microsoft.com/office/drawing/2014/main" id="{E6ED8B22-0027-CDEA-2747-D89E7C4EBE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88933" y="258502"/>
            <a:ext cx="1659130" cy="1152000"/>
          </a:xfrm>
          <a:prstGeom prst="rect">
            <a:avLst/>
          </a:prstGeom>
        </p:spPr>
      </p:pic>
      <p:sp>
        <p:nvSpPr>
          <p:cNvPr id="151" name="Google Shape;151;p38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8"/>
          <p:cNvSpPr txBox="1"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3" name="Google Shape;153;p38"/>
          <p:cNvSpPr txBox="1">
            <a:spLocks noGrp="1"/>
          </p:cNvSpPr>
          <p:nvPr>
            <p:ph type="body" idx="2"/>
          </p:nvPr>
        </p:nvSpPr>
        <p:spPr>
          <a:xfrm>
            <a:off x="6096000" y="5783535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38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38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9"/>
          <p:cNvSpPr txBox="1">
            <a:spLocks noGrp="1"/>
          </p:cNvSpPr>
          <p:nvPr>
            <p:ph type="sldNum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8" name="Google Shape;158;p39"/>
          <p:cNvPicPr preferRelativeResize="0"/>
          <p:nvPr/>
        </p:nvPicPr>
        <p:blipFill rotWithShape="1">
          <a:blip r:embed="rId2">
            <a:alphaModFix/>
          </a:blip>
          <a:srcRect t="4555"/>
          <a:stretch/>
        </p:blipFill>
        <p:spPr>
          <a:xfrm>
            <a:off x="0" y="1078173"/>
            <a:ext cx="12192000" cy="578324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9"/>
          <p:cNvSpPr/>
          <p:nvPr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A blue square with yellow stars and a blue circle with white lines&#10;&#10;Description automatically generated">
            <a:extLst>
              <a:ext uri="{FF2B5EF4-FFF2-40B4-BE49-F238E27FC236}">
                <a16:creationId xmlns:a16="http://schemas.microsoft.com/office/drawing/2014/main" id="{8D504701-700F-99B2-F25A-36258E0840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88933" y="258502"/>
            <a:ext cx="1659130" cy="1152000"/>
          </a:xfrm>
          <a:prstGeom prst="rect">
            <a:avLst/>
          </a:prstGeom>
        </p:spPr>
      </p:pic>
      <p:sp>
        <p:nvSpPr>
          <p:cNvPr id="161" name="Google Shape;161;p39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9"/>
          <p:cNvSpPr txBox="1"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3" name="Google Shape;163;p39"/>
          <p:cNvSpPr txBox="1">
            <a:spLocks noGrp="1"/>
          </p:cNvSpPr>
          <p:nvPr>
            <p:ph type="body" idx="2"/>
          </p:nvPr>
        </p:nvSpPr>
        <p:spPr>
          <a:xfrm>
            <a:off x="6096000" y="5557903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39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39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AE2EE997-DB98-E780-3106-F20DD82B1D5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959890" y="6042937"/>
            <a:ext cx="1789695" cy="450000"/>
          </a:xfrm>
          <a:prstGeom prst="rect">
            <a:avLst/>
          </a:prstGeom>
        </p:spPr>
      </p:pic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7" r:id="rId6"/>
    <p:sldLayoutId id="2147483658" r:id="rId7"/>
    <p:sldLayoutId id="2147483665" r:id="rId8"/>
    <p:sldLayoutId id="2147483666" r:id="rId9"/>
    <p:sldLayoutId id="2147483667" r:id="rId10"/>
    <p:sldLayoutId id="2147483668" r:id="rId11"/>
    <p:sldLayoutId id="2147483670" r:id="rId12"/>
    <p:sldLayoutId id="2147483672" r:id="rId13"/>
    <p:sldLayoutId id="2147483673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creativecommons.org/licenses/by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IE" dirty="0" err="1"/>
              <a:t>Övervakningskommitén</a:t>
            </a:r>
            <a:r>
              <a:rPr lang="en-IE" dirty="0"/>
              <a:t> för ESF &amp; ESF+</a:t>
            </a:r>
            <a:endParaRPr dirty="0"/>
          </a:p>
        </p:txBody>
      </p:sp>
      <p:sp>
        <p:nvSpPr>
          <p:cNvPr id="189" name="Google Shape;189;p1"/>
          <p:cNvSpPr txBox="1"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IE" dirty="0"/>
              <a:t>Information </a:t>
            </a:r>
            <a:r>
              <a:rPr lang="en-IE" dirty="0" err="1"/>
              <a:t>från</a:t>
            </a:r>
            <a:r>
              <a:rPr lang="en-IE" dirty="0"/>
              <a:t> EU-</a:t>
            </a:r>
            <a:r>
              <a:rPr lang="en-IE" dirty="0" err="1"/>
              <a:t>kommissionen</a:t>
            </a:r>
            <a:endParaRPr lang="en-IE" dirty="0"/>
          </a:p>
        </p:txBody>
      </p:sp>
      <p:sp>
        <p:nvSpPr>
          <p:cNvPr id="190" name="Google Shape;190;p1"/>
          <p:cNvSpPr txBox="1">
            <a:spLocks noGrp="1"/>
          </p:cNvSpPr>
          <p:nvPr>
            <p:ph type="body" idx="2"/>
          </p:nvPr>
        </p:nvSpPr>
        <p:spPr>
          <a:xfrm>
            <a:off x="6096000" y="5557903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rPr lang="en-IE" dirty="0"/>
              <a:t>3 </a:t>
            </a:r>
            <a:r>
              <a:rPr lang="en-IE" dirty="0" err="1"/>
              <a:t>december</a:t>
            </a:r>
            <a:r>
              <a:rPr lang="en-IE" dirty="0"/>
              <a:t> 2024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DF4D38-E2C5-7FA3-7E42-BCF693D857D5}"/>
              </a:ext>
            </a:extLst>
          </p:cNvPr>
          <p:cNvSpPr txBox="1">
            <a:spLocks/>
          </p:cNvSpPr>
          <p:nvPr/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000" b="0" i="0" u="none" strike="noStrike" kern="1200" cap="none" spc="0" normalizeH="0" baseline="0" noProof="0" dirty="0">
                <a:ln>
                  <a:noFill/>
                </a:ln>
                <a:solidFill>
                  <a:srgbClr val="06509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Ta </a:t>
            </a:r>
            <a:r>
              <a:rPr kumimoji="0" lang="en-IE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6509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hänsyn</a:t>
            </a:r>
            <a:r>
              <a:rPr kumimoji="0" lang="en-IE" sz="4000" b="0" i="0" u="none" strike="noStrike" kern="1200" cap="none" spc="0" normalizeH="0" baseline="0" noProof="0" dirty="0">
                <a:ln>
                  <a:noFill/>
                </a:ln>
                <a:solidFill>
                  <a:srgbClr val="06509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till 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6509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85AA61-A502-A5DA-2E3B-6A9BEF03AD08}"/>
              </a:ext>
            </a:extLst>
          </p:cNvPr>
          <p:cNvSpPr txBox="1"/>
          <p:nvPr/>
        </p:nvSpPr>
        <p:spPr>
          <a:xfrm>
            <a:off x="1215512" y="2160058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Relevanta</a:t>
            </a:r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landsspecifika</a:t>
            </a:r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rekommendationer</a:t>
            </a:r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026C91-5908-F776-73E9-0F9F72D79482}"/>
              </a:ext>
            </a:extLst>
          </p:cNvPr>
          <p:cNvSpPr txBox="1"/>
          <p:nvPr/>
        </p:nvSpPr>
        <p:spPr>
          <a:xfrm>
            <a:off x="1214619" y="4102439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Europeiska pelaren för sociala rättigheter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58EE33-1477-665B-3ED9-FEB38FBA615A}"/>
              </a:ext>
            </a:extLst>
          </p:cNvPr>
          <p:cNvSpPr txBox="1"/>
          <p:nvPr/>
        </p:nvSpPr>
        <p:spPr>
          <a:xfrm>
            <a:off x="2806166" y="5368599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IE" sz="1800" b="1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Relevanta</a:t>
            </a:r>
            <a:r>
              <a:rPr lang="en-IE" sz="18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800" b="1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utvärderingar</a:t>
            </a:r>
            <a:endParaRPr lang="en-GB" sz="1800" dirty="0">
              <a:solidFill>
                <a:srgbClr val="4D4D4D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6566D8-0B9F-BC08-91F4-9DCE6A3E83EB}"/>
              </a:ext>
            </a:extLst>
          </p:cNvPr>
          <p:cNvSpPr txBox="1"/>
          <p:nvPr/>
        </p:nvSpPr>
        <p:spPr>
          <a:xfrm>
            <a:off x="8629183" y="3474467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Socioekonomisk</a:t>
            </a:r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situation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0582F7-2D7B-CE93-3FB0-E3F47E07582A}"/>
              </a:ext>
            </a:extLst>
          </p:cNvPr>
          <p:cNvSpPr txBox="1"/>
          <p:nvPr/>
        </p:nvSpPr>
        <p:spPr>
          <a:xfrm>
            <a:off x="8031666" y="1797407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Nationell</a:t>
            </a:r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</a:t>
            </a:r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klimatplan</a:t>
            </a:r>
            <a:endParaRPr lang="en-GB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FB2336-8352-59E4-B26C-65993E00F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51043" y="1794466"/>
            <a:ext cx="9689913" cy="3505733"/>
            <a:chOff x="1251043" y="1794466"/>
            <a:chExt cx="9689913" cy="3505733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ABE3718-0070-463F-35FB-1CE3CA408B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auto">
            <a:xfrm>
              <a:off x="1251936" y="2085510"/>
              <a:ext cx="3082276" cy="0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036F84FA-1CC0-7A32-0764-052F98B77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188941" y="1797407"/>
              <a:ext cx="1426217" cy="1229497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FD2F1E3-9E08-4726-C293-072162002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auto">
            <a:xfrm>
              <a:off x="1251043" y="4027891"/>
              <a:ext cx="3083169" cy="0"/>
            </a:xfrm>
            <a:prstGeom prst="line">
              <a:avLst/>
            </a:prstGeom>
            <a:noFill/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F97B49FB-0D4D-A91B-4244-D2654E744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188941" y="3138115"/>
              <a:ext cx="1426217" cy="1229497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AB3DDFD-3421-E436-2840-2E3353713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 flipV="1">
              <a:off x="5888442" y="5027132"/>
              <a:ext cx="207558" cy="273067"/>
            </a:xfrm>
            <a:prstGeom prst="line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7AD0F7D-06D4-5708-8BA6-3B94E4032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auto">
            <a:xfrm>
              <a:off x="2806166" y="5300199"/>
              <a:ext cx="3082276" cy="0"/>
            </a:xfrm>
            <a:prstGeom prst="line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BC59ADD6-CBC0-9859-CF74-7446772BB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382891" y="3797634"/>
              <a:ext cx="1426217" cy="1229497"/>
            </a:xfrm>
            <a:prstGeom prst="hex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3274441-0E15-1128-B9F0-82E1DB7FC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315" y="4102439"/>
              <a:ext cx="726679" cy="726679"/>
            </a:xfrm>
            <a:prstGeom prst="rect">
              <a:avLst/>
            </a:prstGeom>
          </p:spPr>
        </p:pic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A602DE9-4294-E117-9D1C-F71E8E458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endCxn id="37" idx="5"/>
            </p:cNvCxnSpPr>
            <p:nvPr/>
          </p:nvCxnSpPr>
          <p:spPr>
            <a:xfrm flipH="1">
              <a:off x="6501734" y="1794466"/>
              <a:ext cx="586443" cy="673295"/>
            </a:xfrm>
            <a:prstGeom prst="line">
              <a:avLst/>
            </a:prstGeom>
            <a:noFill/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C972B6D-0699-A190-E62D-4CACB15C2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auto">
            <a:xfrm flipH="1">
              <a:off x="7081551" y="1794466"/>
              <a:ext cx="3082276" cy="0"/>
            </a:xfrm>
            <a:prstGeom prst="line">
              <a:avLst/>
            </a:prstGeom>
            <a:noFill/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Hexagon 36">
              <a:extLst>
                <a:ext uri="{FF2B5EF4-FFF2-40B4-BE49-F238E27FC236}">
                  <a16:creationId xmlns:a16="http://schemas.microsoft.com/office/drawing/2014/main" id="{507535D8-05E4-2DB6-EE92-096DF2A680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382891" y="2467761"/>
              <a:ext cx="1426217" cy="1229497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2DD8615-B747-945B-FE4C-AC92D91EF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 bwMode="auto">
            <a:xfrm flipH="1">
              <a:off x="7858680" y="3471526"/>
              <a:ext cx="3082276" cy="0"/>
            </a:xfrm>
            <a:prstGeom prst="lin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0" name="Hexagon 39">
              <a:extLst>
                <a:ext uri="{FF2B5EF4-FFF2-40B4-BE49-F238E27FC236}">
                  <a16:creationId xmlns:a16="http://schemas.microsoft.com/office/drawing/2014/main" id="{4154B06B-8307-17ED-EC96-7805E49FE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576841" y="3132698"/>
              <a:ext cx="1426217" cy="1229497"/>
            </a:xfrm>
            <a:prstGeom prst="hexag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Hexagon 41">
            <a:extLst>
              <a:ext uri="{FF2B5EF4-FFF2-40B4-BE49-F238E27FC236}">
                <a16:creationId xmlns:a16="http://schemas.microsoft.com/office/drawing/2014/main" id="{44D9DE45-118D-07B0-14E1-21879B725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76841" y="4462571"/>
            <a:ext cx="1426217" cy="1229497"/>
          </a:xfrm>
          <a:prstGeom prst="hexagon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2946AFE-FB72-D922-1E01-38903FBC5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 bwMode="auto">
          <a:xfrm flipH="1">
            <a:off x="7858680" y="5324583"/>
            <a:ext cx="3082276" cy="0"/>
          </a:xfrm>
          <a:prstGeom prst="line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53A173C-1227-46C4-726C-1103C118A66D}"/>
              </a:ext>
            </a:extLst>
          </p:cNvPr>
          <p:cNvSpPr txBox="1"/>
          <p:nvPr/>
        </p:nvSpPr>
        <p:spPr>
          <a:xfrm>
            <a:off x="8629183" y="536859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Framsteg med att uppnå delmål</a:t>
            </a:r>
            <a:endParaRPr lang="en-GB" dirty="0"/>
          </a:p>
        </p:txBody>
      </p:sp>
      <p:pic>
        <p:nvPicPr>
          <p:cNvPr id="45" name="Picture 44" descr="Electric energy">
            <a:extLst>
              <a:ext uri="{FF2B5EF4-FFF2-40B4-BE49-F238E27FC236}">
                <a16:creationId xmlns:a16="http://schemas.microsoft.com/office/drawing/2014/main" id="{A8DECD2B-E2C9-8A7F-CC75-62D328E101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5" b="4395"/>
          <a:stretch/>
        </p:blipFill>
        <p:spPr>
          <a:xfrm>
            <a:off x="5708539" y="2687680"/>
            <a:ext cx="774000" cy="774000"/>
          </a:xfrm>
          <a:prstGeom prst="rect">
            <a:avLst/>
          </a:prstGeom>
        </p:spPr>
      </p:pic>
      <p:pic>
        <p:nvPicPr>
          <p:cNvPr id="46" name="Picture 45" descr="Checklist">
            <a:extLst>
              <a:ext uri="{FF2B5EF4-FFF2-40B4-BE49-F238E27FC236}">
                <a16:creationId xmlns:a16="http://schemas.microsoft.com/office/drawing/2014/main" id="{FEBD69D7-2A64-C7E6-CBFA-AC449BFB6B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049" y="2011959"/>
            <a:ext cx="774000" cy="774000"/>
          </a:xfrm>
          <a:prstGeom prst="rect">
            <a:avLst/>
          </a:prstGeom>
        </p:spPr>
      </p:pic>
      <p:pic>
        <p:nvPicPr>
          <p:cNvPr id="48" name="Graphic 47" descr="Greek Pillar outline">
            <a:extLst>
              <a:ext uri="{FF2B5EF4-FFF2-40B4-BE49-F238E27FC236}">
                <a16:creationId xmlns:a16="http://schemas.microsoft.com/office/drawing/2014/main" id="{88E464ED-D2AA-2C33-1461-DA540C8442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18212" y="3278669"/>
            <a:ext cx="955298" cy="955298"/>
          </a:xfrm>
          <a:prstGeom prst="rect">
            <a:avLst/>
          </a:prstGeom>
        </p:spPr>
      </p:pic>
      <p:pic>
        <p:nvPicPr>
          <p:cNvPr id="50" name="Picture 49" descr="Coins">
            <a:extLst>
              <a:ext uri="{FF2B5EF4-FFF2-40B4-BE49-F238E27FC236}">
                <a16:creationId xmlns:a16="http://schemas.microsoft.com/office/drawing/2014/main" id="{83FC38B2-A329-B488-B720-D45C47CEEA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5" b="4395"/>
          <a:stretch/>
        </p:blipFill>
        <p:spPr>
          <a:xfrm>
            <a:off x="6902489" y="3360446"/>
            <a:ext cx="774000" cy="774000"/>
          </a:xfrm>
          <a:prstGeom prst="rect">
            <a:avLst/>
          </a:prstGeom>
        </p:spPr>
      </p:pic>
      <p:pic>
        <p:nvPicPr>
          <p:cNvPr id="51" name="Picture 50" descr="Goal">
            <a:extLst>
              <a:ext uri="{FF2B5EF4-FFF2-40B4-BE49-F238E27FC236}">
                <a16:creationId xmlns:a16="http://schemas.microsoft.com/office/drawing/2014/main" id="{B82671CE-36B0-660F-40D6-7EC10E0614B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6" b="4446"/>
          <a:stretch/>
        </p:blipFill>
        <p:spPr>
          <a:xfrm>
            <a:off x="6902489" y="4690319"/>
            <a:ext cx="774000" cy="7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25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0"/>
          <p:cNvSpPr txBox="1">
            <a:spLocks noGrp="1"/>
          </p:cNvSpPr>
          <p:nvPr>
            <p:ph type="sldNum" idx="12"/>
          </p:nvPr>
        </p:nvSpPr>
        <p:spPr>
          <a:xfrm>
            <a:off x="715108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 dirty="0"/>
          </a:p>
        </p:txBody>
      </p:sp>
      <p:sp>
        <p:nvSpPr>
          <p:cNvPr id="443" name="Google Shape;443;p20"/>
          <p:cNvSpPr txBox="1"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</a:pPr>
            <a:r>
              <a:rPr lang="en-GB" dirty="0"/>
              <a:t>Tack</a:t>
            </a:r>
            <a:endParaRPr dirty="0"/>
          </a:p>
        </p:txBody>
      </p:sp>
      <p:pic>
        <p:nvPicPr>
          <p:cNvPr id="444" name="Google Shape;444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524" y="4040561"/>
            <a:ext cx="1023496" cy="358097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20"/>
          <p:cNvSpPr txBox="1"/>
          <p:nvPr/>
        </p:nvSpPr>
        <p:spPr>
          <a:xfrm>
            <a:off x="735992" y="4479624"/>
            <a:ext cx="8941016" cy="80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© </a:t>
            </a:r>
            <a:r>
              <a:rPr lang="en-GB" sz="1050" b="1" dirty="0" err="1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Europeiska</a:t>
            </a:r>
            <a:r>
              <a:rPr lang="en-GB" sz="1050" b="1" dirty="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1" dirty="0" err="1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unionen</a:t>
            </a:r>
            <a:r>
              <a:rPr lang="en-GB" sz="1050" b="1" dirty="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 2023</a:t>
            </a:r>
            <a:endParaRPr dirty="0"/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sv-SE" sz="1050" dirty="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Om inget annat anges är återanvändning av denna presentation tillåten enligt </a:t>
            </a:r>
            <a:r>
              <a:rPr lang="sv-SE" sz="105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4.0</a:t>
            </a:r>
            <a:r>
              <a:rPr lang="sv-SE" sz="1050" dirty="0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-licensen. För all användning eller reproduktion av element som inte ägs av EU kan tillstånd behöva sökas direkt från respektive rättighetsinnehavare.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50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2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332" name="Google Shape;332;p12"/>
          <p:cNvSpPr txBox="1">
            <a:spLocks noGrp="1"/>
          </p:cNvSpPr>
          <p:nvPr>
            <p:ph type="title"/>
          </p:nvPr>
        </p:nvSpPr>
        <p:spPr>
          <a:xfrm>
            <a:off x="6817056" y="482860"/>
            <a:ext cx="492684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IE" b="0" i="0" dirty="0" err="1">
                <a:effectLst/>
                <a:latin typeface="Linux Libertine"/>
              </a:rPr>
              <a:t>Kommissionen</a:t>
            </a:r>
            <a:r>
              <a:rPr lang="en-IE" b="0" i="0" dirty="0">
                <a:effectLst/>
                <a:latin typeface="Linux Libertine"/>
              </a:rPr>
              <a:t> </a:t>
            </a:r>
            <a:br>
              <a:rPr lang="en-IE" b="0" i="0" dirty="0">
                <a:effectLst/>
                <a:latin typeface="Linux Libertine"/>
              </a:rPr>
            </a:br>
            <a:r>
              <a:rPr lang="en-IE" b="0" i="0" dirty="0">
                <a:effectLst/>
                <a:latin typeface="Linux Libertine"/>
              </a:rPr>
              <a:t>von der Leyen II</a:t>
            </a:r>
            <a:endParaRPr dirty="0"/>
          </a:p>
        </p:txBody>
      </p:sp>
      <p:sp>
        <p:nvSpPr>
          <p:cNvPr id="333" name="Google Shape;333;p12"/>
          <p:cNvSpPr txBox="1">
            <a:spLocks noGrp="1"/>
          </p:cNvSpPr>
          <p:nvPr>
            <p:ph type="body" idx="1"/>
          </p:nvPr>
        </p:nvSpPr>
        <p:spPr>
          <a:xfrm>
            <a:off x="6817056" y="1825625"/>
            <a:ext cx="4926841" cy="3769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34EA2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En ny plan för Europas </a:t>
            </a:r>
            <a:r>
              <a:rPr kumimoji="0" lang="sv-SE" sz="180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hållbara välstånd och konkurrenskraft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34EA2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En ny era för </a:t>
            </a:r>
            <a:r>
              <a:rPr kumimoji="0" lang="sv-SE" sz="180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europeiskt försvar och säkerhet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34EA2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sv-SE" sz="180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Stödja människor</a:t>
            </a: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, stärka våra samhällen och vår sociala modell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34EA2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sv-SE" sz="180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Upprätthålla vår livskvalitet</a:t>
            </a: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: livsmedelssäkerhet, vatten och natur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34EA2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Skydda vår demokrati, upprätthålla våra värderingar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34EA2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Ett globalt Europa: Utnyttja vår kraft och våra partnerskap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34EA2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Prestera tillsammans och förbereda vår union för framtiden</a:t>
            </a:r>
            <a:endParaRPr kumimoji="0" lang="sv-SE" sz="24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IE" dirty="0"/>
          </a:p>
        </p:txBody>
      </p:sp>
      <p:pic>
        <p:nvPicPr>
          <p:cNvPr id="3" name="Picture Placeholder 2" descr="A person with blonde hair&#10;&#10;Description automatically generated">
            <a:extLst>
              <a:ext uri="{FF2B5EF4-FFF2-40B4-BE49-F238E27FC236}">
                <a16:creationId xmlns:a16="http://schemas.microsoft.com/office/drawing/2014/main" id="{1C303F03-B47E-7B23-3780-5C1C8748E491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34" r="34"/>
          <a:stretch>
            <a:fillRect/>
          </a:stretch>
        </p:blipFill>
        <p:spPr>
          <a:xfrm>
            <a:off x="-46038" y="-46038"/>
            <a:ext cx="6142038" cy="6964363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584488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9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304" name="Google Shape;304;p9"/>
          <p:cNvSpPr txBox="1">
            <a:spLocks noGrp="1"/>
          </p:cNvSpPr>
          <p:nvPr>
            <p:ph type="title"/>
          </p:nvPr>
        </p:nvSpPr>
        <p:spPr>
          <a:xfrm>
            <a:off x="970722" y="526405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IE" b="0" i="0" dirty="0" err="1">
                <a:effectLst/>
                <a:latin typeface="+mj-lt"/>
              </a:rPr>
              <a:t>Verkställande</a:t>
            </a:r>
            <a:r>
              <a:rPr lang="en-IE" b="0" i="0" dirty="0">
                <a:effectLst/>
                <a:latin typeface="+mj-lt"/>
              </a:rPr>
              <a:t> vice </a:t>
            </a:r>
            <a:r>
              <a:rPr lang="en-IE" b="0" i="0" dirty="0" err="1">
                <a:effectLst/>
                <a:latin typeface="+mj-lt"/>
              </a:rPr>
              <a:t>ordförande</a:t>
            </a:r>
            <a:r>
              <a:rPr lang="en-IE" b="0" i="0" dirty="0">
                <a:effectLst/>
                <a:latin typeface="+mj-lt"/>
              </a:rPr>
              <a:t> </a:t>
            </a:r>
            <a:r>
              <a:rPr lang="en-IE" b="0" i="0" dirty="0" err="1">
                <a:effectLst/>
                <a:latin typeface="+mj-lt"/>
              </a:rPr>
              <a:t>Mînzatus</a:t>
            </a:r>
            <a:r>
              <a:rPr lang="en-IE" b="0" i="0" dirty="0">
                <a:effectLst/>
                <a:latin typeface="+mj-lt"/>
              </a:rPr>
              <a:t> </a:t>
            </a:r>
            <a:r>
              <a:rPr lang="en-IE" b="0" i="0" dirty="0" err="1">
                <a:effectLst/>
                <a:latin typeface="+mj-lt"/>
              </a:rPr>
              <a:t>prioriteringar</a:t>
            </a:r>
            <a:endParaRPr dirty="0">
              <a:latin typeface="+mj-lt"/>
            </a:endParaRPr>
          </a:p>
        </p:txBody>
      </p:sp>
      <p:sp>
        <p:nvSpPr>
          <p:cNvPr id="305" name="Google Shape;305;p9"/>
          <p:cNvSpPr txBox="1">
            <a:spLocks noGrp="1"/>
          </p:cNvSpPr>
          <p:nvPr>
            <p:ph type="body" idx="1"/>
          </p:nvPr>
        </p:nvSpPr>
        <p:spPr>
          <a:xfrm>
            <a:off x="838198" y="1825626"/>
            <a:ext cx="3358489" cy="3763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560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400"/>
              <a:buNone/>
            </a:pPr>
            <a:r>
              <a:rPr lang="en-IE" sz="2000" b="1" dirty="0" err="1"/>
              <a:t>Personer</a:t>
            </a:r>
            <a:r>
              <a:rPr lang="en-IE" sz="2000" b="1" dirty="0"/>
              <a:t>, </a:t>
            </a:r>
            <a:r>
              <a:rPr lang="en-IE" sz="2000" b="1" dirty="0" err="1"/>
              <a:t>kompetens</a:t>
            </a:r>
            <a:r>
              <a:rPr lang="en-IE" sz="2000" b="1" dirty="0"/>
              <a:t> </a:t>
            </a:r>
            <a:r>
              <a:rPr lang="en-IE" sz="2000" b="1" dirty="0" err="1"/>
              <a:t>och</a:t>
            </a:r>
            <a:r>
              <a:rPr lang="en-IE" sz="2000" b="1" dirty="0"/>
              <a:t> </a:t>
            </a:r>
            <a:r>
              <a:rPr lang="en-IE" sz="2000" b="1" dirty="0" err="1"/>
              <a:t>beredskap</a:t>
            </a:r>
            <a:endParaRPr lang="en-IE" sz="2000" b="1" dirty="0"/>
          </a:p>
          <a:p>
            <a:pPr marL="495300">
              <a:spcAft>
                <a:spcPts val="600"/>
              </a:spcAft>
              <a:buSzPts val="2400"/>
            </a:pPr>
            <a:r>
              <a:rPr lang="sv-SE" sz="1800" dirty="0"/>
              <a:t>Färdigheter, utbildning och livslångt lärande</a:t>
            </a:r>
          </a:p>
          <a:p>
            <a:pPr marL="495300">
              <a:spcAft>
                <a:spcPts val="600"/>
              </a:spcAft>
              <a:buSzPts val="2400"/>
            </a:pPr>
            <a:r>
              <a:rPr lang="sv-SE" sz="1800" dirty="0"/>
              <a:t>Kultur-, idrotts- och ungdomsengagemang</a:t>
            </a:r>
          </a:p>
          <a:p>
            <a:pPr marL="495300">
              <a:spcAft>
                <a:spcPts val="600"/>
              </a:spcAft>
              <a:buSzPts val="2400"/>
            </a:pPr>
            <a:r>
              <a:rPr lang="sv-SE" sz="1800" dirty="0"/>
              <a:t>Inkludering, jämlikhet och psykisk hälsa för unga människor</a:t>
            </a:r>
            <a:endParaRPr lang="en-IE" sz="1800" dirty="0"/>
          </a:p>
          <a:p>
            <a:pPr marL="495300">
              <a:buSzPts val="2400"/>
            </a:pPr>
            <a:endParaRPr sz="2000" dirty="0"/>
          </a:p>
        </p:txBody>
      </p:sp>
      <p:sp>
        <p:nvSpPr>
          <p:cNvPr id="306" name="Google Shape;306;p9"/>
          <p:cNvSpPr txBox="1">
            <a:spLocks noGrp="1"/>
          </p:cNvSpPr>
          <p:nvPr>
            <p:ph type="body" idx="2"/>
          </p:nvPr>
        </p:nvSpPr>
        <p:spPr>
          <a:xfrm>
            <a:off x="4604979" y="1825625"/>
            <a:ext cx="3358489" cy="3763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34EA2"/>
              </a:buClr>
              <a:buSzPts val="2400"/>
              <a:buFont typeface="Arial"/>
              <a:buNone/>
              <a:tabLst/>
              <a:defRPr/>
            </a:pPr>
            <a:r>
              <a:rPr kumimoji="0" lang="sv-SE" sz="20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Europeiska pelaren för sociala rättigheter</a:t>
            </a:r>
            <a:endParaRPr kumimoji="0" lang="en-IE" sz="2000" b="1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95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34EA2"/>
              </a:buClr>
              <a:buSzPts val="2400"/>
              <a:buFont typeface="Arial"/>
              <a:buChar char="•"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Skapa en handlingsplan för 2025 för de sociala målen för 2030</a:t>
            </a:r>
          </a:p>
          <a:p>
            <a:pPr marL="495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34EA2"/>
              </a:buClr>
              <a:buSzPts val="2400"/>
              <a:buFont typeface="Arial"/>
              <a:buChar char="•"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EU-strategi mot fattigdom och en plan för prisvärda bostäder</a:t>
            </a:r>
          </a:p>
          <a:p>
            <a:pPr marL="495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34EA2"/>
              </a:buClr>
              <a:buSzPts val="2400"/>
              <a:buFont typeface="Arial"/>
              <a:buChar char="•"/>
              <a:tabLst/>
              <a:defRPr/>
            </a:pPr>
            <a:r>
              <a:rPr lang="sv-SE" sz="1800" dirty="0">
                <a:solidFill>
                  <a:srgbClr val="4D4D4D"/>
                </a:solidFill>
              </a:rPr>
              <a:t>Rättvisa</a:t>
            </a: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löner och säkra arbetsförhållanden </a:t>
            </a:r>
          </a:p>
          <a:p>
            <a:pPr marL="495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34EA2"/>
              </a:buClr>
              <a:buSzPts val="2400"/>
              <a:buFont typeface="Arial"/>
              <a:buChar char="•"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Digitaliseringens inverkan på arbetsmarknaden </a:t>
            </a:r>
          </a:p>
          <a:p>
            <a:pPr marL="495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34EA2"/>
              </a:buClr>
              <a:buSzPts val="2400"/>
              <a:buFont typeface="Arial"/>
              <a:buChar char="•"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Hälsan på arbetsplatsen och det psykiska välbefinnandet</a:t>
            </a:r>
            <a:endParaRPr lang="en-IE" dirty="0"/>
          </a:p>
        </p:txBody>
      </p:sp>
      <p:sp>
        <p:nvSpPr>
          <p:cNvPr id="307" name="Google Shape;307;p9"/>
          <p:cNvSpPr txBox="1">
            <a:spLocks noGrp="1"/>
          </p:cNvSpPr>
          <p:nvPr>
            <p:ph type="body" idx="3"/>
          </p:nvPr>
        </p:nvSpPr>
        <p:spPr>
          <a:xfrm>
            <a:off x="8371761" y="1825625"/>
            <a:ext cx="3358489" cy="3763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34EA2"/>
              </a:buClr>
              <a:buSzPts val="2400"/>
              <a:buFont typeface="Arial"/>
              <a:buNone/>
              <a:tabLst/>
              <a:defRPr/>
            </a:pPr>
            <a:r>
              <a:rPr kumimoji="0" lang="sv-SE" sz="20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 kompetensunion</a:t>
            </a:r>
          </a:p>
          <a:p>
            <a:pPr marL="495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34EA2"/>
              </a:buClr>
              <a:buSzPts val="2400"/>
              <a:buFont typeface="Arial"/>
              <a:buChar char="•"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Strategi för livslångt lärande, yrkesutbildning &amp; erkännande av färdigheter</a:t>
            </a:r>
          </a:p>
          <a:p>
            <a:pPr marL="495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34EA2"/>
              </a:buClr>
              <a:buSzPts val="2400"/>
              <a:buFont typeface="Arial"/>
              <a:buChar char="•"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Utöka det europeiska utbildningsområdet, Erasmus+ </a:t>
            </a:r>
          </a:p>
          <a:p>
            <a:pPr marL="495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34EA2"/>
              </a:buClr>
              <a:buSzPts val="2400"/>
              <a:buFont typeface="Arial"/>
              <a:buChar char="•"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Initiativ för kompetensportabilitet och främja yrkesutbildning och STEM-program</a:t>
            </a:r>
          </a:p>
        </p:txBody>
      </p:sp>
    </p:spTree>
    <p:extLst>
      <p:ext uri="{BB962C8B-B14F-4D97-AF65-F5344CB8AC3E}">
        <p14:creationId xmlns:p14="http://schemas.microsoft.com/office/powerpoint/2010/main" val="591924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313" name="Google Shape;313;p10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sv-SE" dirty="0"/>
              <a:t>Sverige söker medel från EGF </a:t>
            </a:r>
            <a:br>
              <a:rPr lang="sv-SE" dirty="0"/>
            </a:br>
            <a:r>
              <a:rPr lang="sv-SE" sz="2100" dirty="0"/>
              <a:t>(</a:t>
            </a:r>
            <a:r>
              <a:rPr lang="sv-SE" sz="2100" i="1" dirty="0"/>
              <a:t>Europeiska fonden för justering för globaliseringseffekter för uppsagda arbetstagare</a:t>
            </a:r>
            <a:r>
              <a:rPr lang="sv-SE" sz="2100" dirty="0"/>
              <a:t>)</a:t>
            </a:r>
          </a:p>
        </p:txBody>
      </p:sp>
      <p:sp>
        <p:nvSpPr>
          <p:cNvPr id="314" name="Google Shape;314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IE" dirty="0"/>
              <a:t>Vad? </a:t>
            </a:r>
            <a:endParaRPr dirty="0"/>
          </a:p>
        </p:txBody>
      </p:sp>
      <p:sp>
        <p:nvSpPr>
          <p:cNvPr id="315" name="Google Shape;315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09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34EA2"/>
              </a:buClr>
              <a:buSzPts val="1800"/>
              <a:buFont typeface="Arial"/>
              <a:buChar char="•"/>
              <a:tabLst/>
              <a:defRPr/>
            </a:pPr>
            <a:r>
              <a:rPr kumimoji="0" lang="sv-SE" sz="20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EGF stöder arbetstagare som tvingats flytta på grund av omstrukturering kopplat till </a:t>
            </a:r>
            <a:r>
              <a:rPr kumimoji="0" lang="sv-SE" sz="20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globaliseringsrelaterade</a:t>
            </a:r>
            <a:r>
              <a:rPr kumimoji="0" lang="sv-SE" sz="200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utmaningar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34EA2"/>
              </a:buClr>
              <a:buSzPts val="1800"/>
              <a:buFont typeface="Arial"/>
              <a:buChar char="•"/>
              <a:tabLst/>
              <a:defRPr/>
            </a:pPr>
            <a:r>
              <a:rPr kumimoji="0" lang="sv-SE" sz="20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Fokus på </a:t>
            </a:r>
            <a:r>
              <a:rPr kumimoji="0" lang="sv-SE" sz="20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anställbarhet och kompetens</a:t>
            </a:r>
            <a:r>
              <a:rPr kumimoji="0" lang="sv-SE" sz="200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hitta nytt jobb</a:t>
            </a:r>
            <a:endParaRPr kumimoji="0" lang="sv-SE" sz="2000" b="1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34EA2"/>
              </a:buClr>
              <a:buSzPts val="1800"/>
              <a:buFont typeface="Arial"/>
              <a:buChar char="•"/>
              <a:tabLst/>
              <a:defRPr/>
            </a:pPr>
            <a:r>
              <a:rPr kumimoji="0" lang="sv-SE" sz="20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Aktiveras när </a:t>
            </a:r>
            <a:r>
              <a:rPr kumimoji="0" lang="sv-SE" sz="20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över 200 arbetstagare </a:t>
            </a:r>
            <a:r>
              <a:rPr kumimoji="0" lang="sv-SE" sz="20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sägs upp av ett enda företag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34EA2"/>
              </a:buClr>
              <a:buSzPts val="1800"/>
              <a:buFont typeface="Arial"/>
              <a:buChar char="•"/>
              <a:tabLst/>
              <a:defRPr/>
            </a:pPr>
            <a:r>
              <a:rPr lang="sv-SE" sz="2000" dirty="0">
                <a:solidFill>
                  <a:srgbClr val="4D4D4D"/>
                </a:solidFill>
              </a:rPr>
              <a:t>Täcker</a:t>
            </a:r>
            <a:r>
              <a:rPr kumimoji="0" lang="sv-SE" sz="20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sv-SE" sz="20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60-85 %</a:t>
            </a:r>
            <a:r>
              <a:rPr kumimoji="0" lang="sv-SE" sz="20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av projektkostnaderna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34EA2"/>
              </a:buClr>
              <a:buSzPts val="1800"/>
              <a:buFont typeface="Arial"/>
              <a:buChar char="•"/>
              <a:tabLst/>
              <a:defRPr/>
            </a:pPr>
            <a:r>
              <a:rPr kumimoji="0" lang="sv-SE" sz="20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210 miljoner euro </a:t>
            </a:r>
            <a:r>
              <a:rPr kumimoji="0" lang="sv-SE" sz="20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2021-2027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34EA2"/>
              </a:buClr>
              <a:buSzPts val="1800"/>
              <a:buFont typeface="Arial"/>
              <a:buChar char="•"/>
              <a:tabLst/>
              <a:defRPr/>
            </a:pPr>
            <a:endParaRPr kumimoji="0" lang="sv-SE" sz="18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34EA2"/>
              </a:buClr>
              <a:buSzPts val="1800"/>
              <a:buFont typeface="Arial"/>
              <a:buChar char="•"/>
              <a:tabLst/>
              <a:defRPr/>
            </a:pPr>
            <a:endParaRPr kumimoji="0" lang="sv-SE" sz="18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6" name="Google Shape;316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IE" dirty="0" err="1"/>
              <a:t>Varför</a:t>
            </a:r>
            <a:r>
              <a:rPr lang="en-IE" dirty="0"/>
              <a:t>? </a:t>
            </a:r>
            <a:endParaRPr dirty="0"/>
          </a:p>
        </p:txBody>
      </p:sp>
      <p:sp>
        <p:nvSpPr>
          <p:cNvPr id="317" name="Google Shape;317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09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34EA2"/>
              </a:buClr>
              <a:buSzPts val="1800"/>
              <a:buFont typeface="Arial"/>
              <a:buChar char="•"/>
              <a:tabLst/>
              <a:defRPr/>
            </a:pPr>
            <a:r>
              <a:rPr kumimoji="0" lang="sv-SE" sz="20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Northvolt</a:t>
            </a:r>
            <a:r>
              <a:rPr kumimoji="0" lang="sv-SE" sz="20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varslat </a:t>
            </a:r>
            <a:r>
              <a:rPr kumimoji="0" lang="sv-SE" sz="20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över 1 500 anställda </a:t>
            </a:r>
            <a:r>
              <a:rPr kumimoji="0" lang="sv-SE" sz="20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om uppsägning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34EA2"/>
              </a:buClr>
              <a:buSzPts val="1800"/>
              <a:buFont typeface="Arial"/>
              <a:buChar char="•"/>
              <a:tabLst/>
              <a:defRPr/>
            </a:pPr>
            <a:r>
              <a:rPr kumimoji="0" lang="sv-SE" sz="20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Stödja</a:t>
            </a:r>
            <a:r>
              <a:rPr kumimoji="0" lang="sv-SE" sz="200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sv-SE" sz="20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uppsagda personer </a:t>
            </a:r>
            <a:r>
              <a:rPr kumimoji="0" lang="sv-SE" sz="200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från Northvolt</a:t>
            </a:r>
            <a:r>
              <a:rPr kumimoji="0" lang="sv-SE" sz="20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eller berörda underleverantörer</a:t>
            </a:r>
          </a:p>
          <a:p>
            <a:pPr marL="285750" indent="-285750">
              <a:spcAft>
                <a:spcPts val="600"/>
              </a:spcAft>
              <a:buClr>
                <a:srgbClr val="034EA2"/>
              </a:buClr>
              <a:defRPr/>
            </a:pPr>
            <a:r>
              <a:rPr kumimoji="0" lang="sv-SE" sz="20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Regeringen har gett </a:t>
            </a:r>
            <a:r>
              <a:rPr kumimoji="0" lang="sv-SE" sz="200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Arbetsförmedlingen</a:t>
            </a:r>
            <a:r>
              <a:rPr kumimoji="0" lang="sv-SE" sz="20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 uppdrag att ansöka om upp till </a:t>
            </a:r>
            <a:r>
              <a:rPr kumimoji="0" lang="sv-SE" sz="20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14 285 000 euro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34EA2"/>
              </a:buClr>
              <a:buSzPts val="1800"/>
              <a:buFont typeface="Arial"/>
              <a:buChar char="•"/>
              <a:tabLst/>
              <a:defRPr/>
            </a:pPr>
            <a:r>
              <a:rPr lang="sv-SE" sz="2000" dirty="0">
                <a:solidFill>
                  <a:srgbClr val="4D4D4D"/>
                </a:solidFill>
              </a:rPr>
              <a:t>Projektet</a:t>
            </a:r>
            <a:r>
              <a:rPr kumimoji="0" lang="sv-SE" sz="20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finansieras </a:t>
            </a:r>
            <a:r>
              <a:rPr kumimoji="0" lang="sv-SE" sz="20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till 60 % av pengar från EGF</a:t>
            </a:r>
            <a:r>
              <a:rPr kumimoji="0" lang="sv-SE" sz="20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och till 40 % av den svenska staten</a:t>
            </a:r>
          </a:p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19931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282" name="Google Shape;282;p6"/>
          <p:cNvSpPr txBox="1"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</a:pPr>
            <a:r>
              <a:rPr lang="sv-SE" dirty="0"/>
              <a:t>Avslut</a:t>
            </a:r>
            <a:endParaRPr dirty="0"/>
          </a:p>
        </p:txBody>
      </p:sp>
      <p:sp>
        <p:nvSpPr>
          <p:cNvPr id="283" name="Google Shape;283;p6"/>
          <p:cNvSpPr txBox="1"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sv-SE" dirty="0"/>
              <a:t>ESF 2014-2020</a:t>
            </a:r>
          </a:p>
        </p:txBody>
      </p:sp>
    </p:spTree>
    <p:extLst>
      <p:ext uri="{BB962C8B-B14F-4D97-AF65-F5344CB8AC3E}">
        <p14:creationId xmlns:p14="http://schemas.microsoft.com/office/powerpoint/2010/main" val="1686245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3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pic>
        <p:nvPicPr>
          <p:cNvPr id="3" name="Picture Placeholder 2" descr="Office clerk searching for files">
            <a:extLst>
              <a:ext uri="{FF2B5EF4-FFF2-40B4-BE49-F238E27FC236}">
                <a16:creationId xmlns:a16="http://schemas.microsoft.com/office/drawing/2014/main" id="{02DA044C-AE7C-92A6-BF55-04436A77C80A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31248" b="31248"/>
          <a:stretch/>
        </p:blipFill>
        <p:spPr>
          <a:xfrm>
            <a:off x="0" y="0"/>
            <a:ext cx="12192000" cy="3429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341" name="Google Shape;341;p13"/>
          <p:cNvSpPr txBox="1"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kumimoji="0" lang="en-IE" sz="4000" b="0" i="0" u="none" strike="noStrike" kern="1200" cap="none" spc="0" normalizeH="0" baseline="0" noProof="0" dirty="0">
                <a:ln>
                  <a:noFill/>
                </a:ln>
                <a:solidFill>
                  <a:srgbClr val="06509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“</a:t>
            </a:r>
            <a:r>
              <a:rPr kumimoji="0" lang="en-IE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6509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Avslutningspaketet</a:t>
            </a:r>
            <a:r>
              <a:rPr kumimoji="0" lang="en-IE" sz="4000" b="0" i="0" u="none" strike="noStrike" kern="1200" cap="none" spc="0" normalizeH="0" baseline="0" noProof="0" dirty="0">
                <a:ln>
                  <a:noFill/>
                </a:ln>
                <a:solidFill>
                  <a:srgbClr val="06509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”</a:t>
            </a:r>
            <a:endParaRPr dirty="0"/>
          </a:p>
        </p:txBody>
      </p:sp>
      <p:sp>
        <p:nvSpPr>
          <p:cNvPr id="342" name="Google Shape;342;p13"/>
          <p:cNvSpPr txBox="1">
            <a:spLocks noGrp="1"/>
          </p:cNvSpPr>
          <p:nvPr>
            <p:ph type="body" idx="1"/>
          </p:nvPr>
        </p:nvSpPr>
        <p:spPr>
          <a:xfrm>
            <a:off x="838200" y="3630613"/>
            <a:ext cx="10515600" cy="203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n-IE" dirty="0" err="1"/>
              <a:t>Slutliga</a:t>
            </a:r>
            <a:r>
              <a:rPr lang="en-IE" dirty="0"/>
              <a:t> </a:t>
            </a:r>
            <a:r>
              <a:rPr lang="en-IE" dirty="0" err="1"/>
              <a:t>genomföranderapporten</a:t>
            </a:r>
            <a:endParaRPr lang="en-IE" dirty="0"/>
          </a:p>
          <a:p>
            <a:pPr marL="6096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n-IE" dirty="0" err="1"/>
              <a:t>Deklarationen</a:t>
            </a:r>
            <a:r>
              <a:rPr lang="en-IE" dirty="0"/>
              <a:t> </a:t>
            </a:r>
            <a:r>
              <a:rPr lang="en-IE" dirty="0" err="1"/>
              <a:t>av</a:t>
            </a:r>
            <a:r>
              <a:rPr lang="en-IE" dirty="0"/>
              <a:t> </a:t>
            </a:r>
            <a:r>
              <a:rPr lang="en-IE" dirty="0" err="1"/>
              <a:t>räkenskaperna</a:t>
            </a:r>
            <a:endParaRPr lang="en-IE" dirty="0"/>
          </a:p>
          <a:p>
            <a:pPr marL="6096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n-IE" dirty="0" err="1">
                <a:solidFill>
                  <a:srgbClr val="4D4D4D"/>
                </a:solidFill>
              </a:rPr>
              <a:t>Förvaltningsförklaringen</a:t>
            </a:r>
            <a:endParaRPr lang="en-IE" dirty="0">
              <a:solidFill>
                <a:srgbClr val="4D4D4D"/>
              </a:solidFill>
            </a:endParaRPr>
          </a:p>
          <a:p>
            <a:pPr marL="6096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n-IE" dirty="0" err="1"/>
              <a:t>Revisionsdokumenten</a:t>
            </a:r>
            <a:endParaRPr lang="en-IE" dirty="0"/>
          </a:p>
          <a:p>
            <a:pPr marL="6096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39645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>
            <a:extLst>
              <a:ext uri="{FF2B5EF4-FFF2-40B4-BE49-F238E27FC236}">
                <a16:creationId xmlns:a16="http://schemas.microsoft.com/office/drawing/2014/main" id="{46502F19-41C0-D1B0-723C-4A50148E4557}"/>
              </a:ext>
            </a:extLst>
          </p:cNvPr>
          <p:cNvSpPr txBox="1">
            <a:spLocks/>
          </p:cNvSpPr>
          <p:nvPr/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6509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Tidslinje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6509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5768F3FA-D3E1-5933-AE9E-0B27ADC7BDC3}"/>
              </a:ext>
            </a:extLst>
          </p:cNvPr>
          <p:cNvSpPr/>
          <p:nvPr/>
        </p:nvSpPr>
        <p:spPr>
          <a:xfrm>
            <a:off x="970722" y="3629093"/>
            <a:ext cx="1398105" cy="324679"/>
          </a:xfrm>
          <a:prstGeom prst="parallelogram">
            <a:avLst/>
          </a:prstGeom>
          <a:solidFill>
            <a:srgbClr val="FFFFFF"/>
          </a:solidFill>
          <a:ln w="31750" cap="flat" cmpd="sng" algn="ctr">
            <a:solidFill>
              <a:srgbClr val="4BC5D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15.02.25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3828FCE-7D34-53B5-2C53-A239AF79F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 bwMode="auto">
          <a:xfrm flipV="1">
            <a:off x="1684715" y="3197118"/>
            <a:ext cx="0" cy="431975"/>
          </a:xfrm>
          <a:prstGeom prst="line">
            <a:avLst/>
          </a:prstGeom>
          <a:noFill/>
          <a:ln w="12700" cap="flat" cmpd="sng" algn="ctr">
            <a:solidFill>
              <a:srgbClr val="4BC5DE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1C6F341-554F-A1D0-00A9-2A1B4E3EF63C}"/>
              </a:ext>
            </a:extLst>
          </p:cNvPr>
          <p:cNvSpPr txBox="1"/>
          <p:nvPr/>
        </p:nvSpPr>
        <p:spPr>
          <a:xfrm>
            <a:off x="1146313" y="2203934"/>
            <a:ext cx="1842213" cy="83099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Deadline för </a:t>
            </a:r>
            <a:r>
              <a:rPr kumimoji="0" lang="en-I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tidig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I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inlämning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IE" sz="1600" kern="1200" dirty="0" err="1">
                <a:solidFill>
                  <a:srgbClr val="4D4D4E"/>
                </a:solidFill>
                <a:ea typeface="+mn-ea"/>
                <a:cs typeface="+mn-cs"/>
              </a:rPr>
              <a:t>av</a:t>
            </a:r>
            <a:r>
              <a:rPr lang="en-IE" sz="1600" kern="1200" dirty="0">
                <a:solidFill>
                  <a:srgbClr val="4D4D4E"/>
                </a:solidFill>
                <a:ea typeface="+mn-ea"/>
                <a:cs typeface="+mn-cs"/>
              </a:rPr>
              <a:t> </a:t>
            </a:r>
            <a:r>
              <a:rPr lang="en-IE" sz="1600" kern="1200" dirty="0" err="1">
                <a:solidFill>
                  <a:srgbClr val="4D4D4E"/>
                </a:solidFill>
                <a:ea typeface="+mn-ea"/>
                <a:cs typeface="+mn-cs"/>
              </a:rPr>
              <a:t>avsutningspaketet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46DE1E7B-A6E5-6925-ED48-2D3EEFF6590B}"/>
              </a:ext>
            </a:extLst>
          </p:cNvPr>
          <p:cNvSpPr/>
          <p:nvPr/>
        </p:nvSpPr>
        <p:spPr>
          <a:xfrm>
            <a:off x="2368827" y="3629093"/>
            <a:ext cx="1398105" cy="324679"/>
          </a:xfrm>
          <a:prstGeom prst="parallelogram">
            <a:avLst/>
          </a:prstGeom>
          <a:solidFill>
            <a:srgbClr val="FFFFFF"/>
          </a:solidFill>
          <a:ln w="31750" cap="flat" cmpd="sng" algn="ctr">
            <a:solidFill>
              <a:srgbClr val="06509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01.03.25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6A9207-9C6A-209F-DA36-9B4795B2D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 bwMode="auto">
          <a:xfrm>
            <a:off x="3067879" y="3953772"/>
            <a:ext cx="0" cy="431975"/>
          </a:xfrm>
          <a:prstGeom prst="line">
            <a:avLst/>
          </a:prstGeom>
          <a:noFill/>
          <a:ln w="12700" cap="flat" cmpd="sng" algn="ctr">
            <a:solidFill>
              <a:srgbClr val="06509F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15C824E-C526-DD0E-02CF-0171B19F3A1F}"/>
              </a:ext>
            </a:extLst>
          </p:cNvPr>
          <p:cNvSpPr txBox="1"/>
          <p:nvPr/>
        </p:nvSpPr>
        <p:spPr>
          <a:xfrm>
            <a:off x="2544418" y="4547934"/>
            <a:ext cx="1222514" cy="107721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Möjlig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I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förlängning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 för </a:t>
            </a:r>
            <a:r>
              <a:rPr kumimoji="0" lang="en-I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tidi</a:t>
            </a:r>
            <a:r>
              <a:rPr lang="en-IE" sz="1600" kern="1200" dirty="0">
                <a:solidFill>
                  <a:srgbClr val="4D4D4E"/>
                </a:solidFill>
                <a:ea typeface="+mn-ea"/>
                <a:cs typeface="+mn-cs"/>
              </a:rPr>
              <a:t>g </a:t>
            </a:r>
            <a:r>
              <a:rPr lang="en-IE" sz="1600" kern="1200" dirty="0" err="1">
                <a:solidFill>
                  <a:srgbClr val="4D4D4E"/>
                </a:solidFill>
                <a:ea typeface="+mn-ea"/>
                <a:cs typeface="+mn-cs"/>
              </a:rPr>
              <a:t>inlämning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32A5473B-9E60-333A-08E6-A0770A562A27}"/>
              </a:ext>
            </a:extLst>
          </p:cNvPr>
          <p:cNvSpPr/>
          <p:nvPr/>
        </p:nvSpPr>
        <p:spPr>
          <a:xfrm>
            <a:off x="3766932" y="3629093"/>
            <a:ext cx="1398105" cy="324679"/>
          </a:xfrm>
          <a:prstGeom prst="parallelogram">
            <a:avLst/>
          </a:prstGeom>
          <a:solidFill>
            <a:srgbClr val="FFFFFF"/>
          </a:solidFill>
          <a:ln w="31750" cap="flat" cmpd="sng" algn="ctr">
            <a:solidFill>
              <a:srgbClr val="FEC01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31.05.25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4E972F-5B62-125E-1966-3F34402FB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 bwMode="auto">
          <a:xfrm flipV="1">
            <a:off x="4467673" y="3197117"/>
            <a:ext cx="0" cy="431975"/>
          </a:xfrm>
          <a:prstGeom prst="line">
            <a:avLst/>
          </a:prstGeom>
          <a:noFill/>
          <a:ln w="12700" cap="flat" cmpd="sng" algn="ctr">
            <a:solidFill>
              <a:srgbClr val="FEC01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13C9BF8-CC3A-0274-0D1E-C543436AB409}"/>
              </a:ext>
            </a:extLst>
          </p:cNvPr>
          <p:cNvSpPr txBox="1"/>
          <p:nvPr/>
        </p:nvSpPr>
        <p:spPr>
          <a:xfrm>
            <a:off x="3847174" y="1711492"/>
            <a:ext cx="1685564" cy="132343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Svar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från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Kommissionens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revis</a:t>
            </a:r>
            <a:r>
              <a:rPr lang="en-GB" sz="1600" kern="1200" dirty="0" err="1">
                <a:solidFill>
                  <a:srgbClr val="4D4D4E"/>
                </a:solidFill>
                <a:ea typeface="+mn-ea"/>
                <a:cs typeface="+mn-cs"/>
              </a:rPr>
              <a:t>orer</a:t>
            </a:r>
            <a:r>
              <a:rPr lang="en-GB" sz="1600" kern="1200" dirty="0">
                <a:solidFill>
                  <a:srgbClr val="4D4D4E"/>
                </a:solidFill>
                <a:ea typeface="+mn-ea"/>
                <a:cs typeface="+mn-cs"/>
              </a:rPr>
              <a:t> om </a:t>
            </a:r>
            <a:r>
              <a:rPr lang="en-GB" sz="1600" kern="1200" dirty="0" err="1">
                <a:solidFill>
                  <a:srgbClr val="4D4D4E"/>
                </a:solidFill>
                <a:ea typeface="+mn-ea"/>
                <a:cs typeface="+mn-cs"/>
              </a:rPr>
              <a:t>paketet</a:t>
            </a:r>
            <a:r>
              <a:rPr lang="en-GB" sz="1600" kern="1200" dirty="0">
                <a:solidFill>
                  <a:srgbClr val="4D4D4E"/>
                </a:solidFill>
                <a:ea typeface="+mn-ea"/>
                <a:cs typeface="+mn-cs"/>
              </a:rPr>
              <a:t> </a:t>
            </a:r>
            <a:r>
              <a:rPr lang="en-GB" sz="1600" kern="1200" dirty="0" err="1">
                <a:solidFill>
                  <a:srgbClr val="4D4D4E"/>
                </a:solidFill>
                <a:ea typeface="+mn-ea"/>
                <a:cs typeface="+mn-cs"/>
              </a:rPr>
              <a:t>lämnats</a:t>
            </a:r>
            <a:r>
              <a:rPr lang="en-GB" sz="1600" kern="1200" dirty="0">
                <a:solidFill>
                  <a:srgbClr val="4D4D4E"/>
                </a:solidFill>
                <a:ea typeface="+mn-ea"/>
                <a:cs typeface="+mn-cs"/>
              </a:rPr>
              <a:t> in </a:t>
            </a:r>
            <a:r>
              <a:rPr lang="en-GB" sz="1600" kern="1200" dirty="0" err="1">
                <a:solidFill>
                  <a:srgbClr val="4D4D4E"/>
                </a:solidFill>
                <a:ea typeface="+mn-ea"/>
                <a:cs typeface="+mn-cs"/>
              </a:rPr>
              <a:t>tidigt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EDA9A92-43E6-64B5-5EA9-0345E0AEAC6E}"/>
              </a:ext>
            </a:extLst>
          </p:cNvPr>
          <p:cNvSpPr/>
          <p:nvPr/>
        </p:nvSpPr>
        <p:spPr>
          <a:xfrm>
            <a:off x="5165037" y="3629093"/>
            <a:ext cx="1398105" cy="324679"/>
          </a:xfrm>
          <a:prstGeom prst="parallelogram">
            <a:avLst/>
          </a:prstGeom>
          <a:solidFill>
            <a:srgbClr val="FFFFFF"/>
          </a:solidFill>
          <a:ln w="31750" cap="flat" cmpd="sng" algn="ctr">
            <a:solidFill>
              <a:srgbClr val="4BC5D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07-08.25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68AEAF-9E7C-91BB-2D2F-DF91F3997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 bwMode="auto">
          <a:xfrm>
            <a:off x="5864089" y="3953772"/>
            <a:ext cx="0" cy="431975"/>
          </a:xfrm>
          <a:prstGeom prst="line">
            <a:avLst/>
          </a:prstGeom>
          <a:noFill/>
          <a:ln w="12700" cap="flat" cmpd="sng" algn="ctr">
            <a:solidFill>
              <a:srgbClr val="4BC5DE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70C3B32-DCCB-A135-4C6B-15B9CABEDC6A}"/>
              </a:ext>
            </a:extLst>
          </p:cNvPr>
          <p:cNvSpPr txBox="1"/>
          <p:nvPr/>
        </p:nvSpPr>
        <p:spPr>
          <a:xfrm>
            <a:off x="5252831" y="4548729"/>
            <a:ext cx="1660909" cy="156966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5 </a:t>
            </a:r>
            <a:r>
              <a:rPr kumimoji="0" lang="en-I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månader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I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efter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I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inlämning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I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av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I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paketet</a:t>
            </a:r>
            <a:r>
              <a:rPr lang="en-IE" sz="1600" kern="1200" dirty="0">
                <a:solidFill>
                  <a:srgbClr val="4D4D4E"/>
                </a:solidFill>
                <a:ea typeface="+mn-ea"/>
                <a:cs typeface="+mn-cs"/>
              </a:rPr>
              <a:t>: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I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slutgiltigt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I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svar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I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från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I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Kommissionen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*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56212B6D-BE34-CAA2-A5A2-32F45301A5F8}"/>
              </a:ext>
            </a:extLst>
          </p:cNvPr>
          <p:cNvSpPr/>
          <p:nvPr/>
        </p:nvSpPr>
        <p:spPr>
          <a:xfrm>
            <a:off x="6563142" y="3629093"/>
            <a:ext cx="1398105" cy="324679"/>
          </a:xfrm>
          <a:prstGeom prst="parallelogram">
            <a:avLst/>
          </a:prstGeom>
          <a:solidFill>
            <a:srgbClr val="FFFFFF"/>
          </a:solidFill>
          <a:ln w="31750" cap="flat" cmpd="sng" algn="ctr">
            <a:solidFill>
              <a:srgbClr val="06509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15.02.26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E24B06A-392C-C166-530C-46EFA1085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 bwMode="auto">
          <a:xfrm flipV="1">
            <a:off x="7270510" y="3197116"/>
            <a:ext cx="0" cy="431975"/>
          </a:xfrm>
          <a:prstGeom prst="line">
            <a:avLst/>
          </a:prstGeom>
          <a:noFill/>
          <a:ln w="12700" cap="flat" cmpd="sng" algn="ctr">
            <a:solidFill>
              <a:srgbClr val="06509F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79D2A5E-01C3-3A7D-1715-A3FFFFDD6659}"/>
              </a:ext>
            </a:extLst>
          </p:cNvPr>
          <p:cNvSpPr txBox="1"/>
          <p:nvPr/>
        </p:nvSpPr>
        <p:spPr>
          <a:xfrm>
            <a:off x="6659252" y="1957713"/>
            <a:ext cx="1782215" cy="107721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Sista </a:t>
            </a:r>
            <a:r>
              <a:rPr kumimoji="0" lang="en-I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inlämningsdatum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en-I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förlängning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I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ej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I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möjlig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1A2FC844-FD2B-EDDB-4D8C-445C559A6802}"/>
              </a:ext>
            </a:extLst>
          </p:cNvPr>
          <p:cNvSpPr/>
          <p:nvPr/>
        </p:nvSpPr>
        <p:spPr>
          <a:xfrm>
            <a:off x="7961247" y="3629093"/>
            <a:ext cx="1398105" cy="324679"/>
          </a:xfrm>
          <a:prstGeom prst="parallelogram">
            <a:avLst/>
          </a:prstGeom>
          <a:solidFill>
            <a:srgbClr val="FFFFFF"/>
          </a:solidFill>
          <a:ln w="31750" cap="flat" cmpd="sng" algn="ctr">
            <a:solidFill>
              <a:srgbClr val="FEC01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31.05.26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546F14-2D51-A293-A088-5BC2A3258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 bwMode="auto">
          <a:xfrm>
            <a:off x="8666927" y="3953771"/>
            <a:ext cx="0" cy="431975"/>
          </a:xfrm>
          <a:prstGeom prst="line">
            <a:avLst/>
          </a:prstGeom>
          <a:noFill/>
          <a:ln w="12700" cap="flat" cmpd="sng" algn="ctr">
            <a:solidFill>
              <a:srgbClr val="FEC01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AAD640F-0F3E-5BAD-16D9-2DE83E907A67}"/>
              </a:ext>
            </a:extLst>
          </p:cNvPr>
          <p:cNvSpPr txBox="1"/>
          <p:nvPr/>
        </p:nvSpPr>
        <p:spPr>
          <a:xfrm>
            <a:off x="8055669" y="4538756"/>
            <a:ext cx="1757397" cy="8309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Svar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från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Kommissionens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revis</a:t>
            </a:r>
            <a:r>
              <a:rPr lang="en-GB" sz="1600" kern="1200" dirty="0" err="1">
                <a:solidFill>
                  <a:srgbClr val="4D4D4E"/>
                </a:solidFill>
                <a:ea typeface="+mn-ea"/>
                <a:cs typeface="+mn-cs"/>
              </a:rPr>
              <a:t>orer</a:t>
            </a:r>
            <a:r>
              <a:rPr lang="en-GB" sz="1600" kern="1200" dirty="0">
                <a:solidFill>
                  <a:srgbClr val="4D4D4E"/>
                </a:solidFill>
                <a:ea typeface="+mn-ea"/>
                <a:cs typeface="+mn-cs"/>
              </a:rPr>
              <a:t>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D79129B1-7757-8552-8C7E-1A8BA56CA7D2}"/>
              </a:ext>
            </a:extLst>
          </p:cNvPr>
          <p:cNvSpPr/>
          <p:nvPr/>
        </p:nvSpPr>
        <p:spPr>
          <a:xfrm>
            <a:off x="9359352" y="3629093"/>
            <a:ext cx="1398105" cy="324679"/>
          </a:xfrm>
          <a:prstGeom prst="parallelogram">
            <a:avLst/>
          </a:prstGeom>
          <a:solidFill>
            <a:srgbClr val="FFFFFF"/>
          </a:solidFill>
          <a:ln w="31750" cap="flat" cmpd="sng" algn="ctr">
            <a:solidFill>
              <a:srgbClr val="4BC5D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07-08.26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BB304D2-A706-EF8C-80A7-54A8CC749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 bwMode="auto">
          <a:xfrm flipV="1">
            <a:off x="10058404" y="3197118"/>
            <a:ext cx="0" cy="431975"/>
          </a:xfrm>
          <a:prstGeom prst="line">
            <a:avLst/>
          </a:prstGeom>
          <a:noFill/>
          <a:ln w="12700" cap="flat" cmpd="sng" algn="ctr">
            <a:solidFill>
              <a:srgbClr val="4BC5DE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A6F818D-3176-93EF-E484-F8DB1E603C4E}"/>
              </a:ext>
            </a:extLst>
          </p:cNvPr>
          <p:cNvSpPr txBox="1"/>
          <p:nvPr/>
        </p:nvSpPr>
        <p:spPr>
          <a:xfrm>
            <a:off x="9447146" y="1957713"/>
            <a:ext cx="2339689" cy="107721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5 </a:t>
            </a:r>
            <a:r>
              <a:rPr kumimoji="0" lang="en-I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månader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I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efter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I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inlämning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I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av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I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paketet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kumimoji="0" lang="en-I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slutgiltigt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I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svar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I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från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I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Komissionen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*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1C10B7-954B-0A63-5AB4-853AAAA18080}"/>
              </a:ext>
            </a:extLst>
          </p:cNvPr>
          <p:cNvSpPr txBox="1"/>
          <p:nvPr/>
        </p:nvSpPr>
        <p:spPr>
          <a:xfrm>
            <a:off x="970722" y="6482862"/>
            <a:ext cx="8476425" cy="2616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1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*</a:t>
            </a:r>
            <a:r>
              <a:rPr kumimoji="0" lang="en-I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Klockan</a:t>
            </a:r>
            <a:r>
              <a:rPr kumimoji="0" lang="en-IE" sz="11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 “</a:t>
            </a:r>
            <a:r>
              <a:rPr kumimoji="0" lang="en-I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stannar</a:t>
            </a:r>
            <a:r>
              <a:rPr kumimoji="0" lang="en-IE" sz="11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” om KOM </a:t>
            </a:r>
            <a:r>
              <a:rPr kumimoji="0" lang="en-I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skickar</a:t>
            </a:r>
            <a:r>
              <a:rPr kumimoji="0" lang="en-IE" sz="11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I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synpunkter</a:t>
            </a:r>
            <a:r>
              <a:rPr kumimoji="0" lang="en-IE" sz="11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en-I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börjar</a:t>
            </a:r>
            <a:r>
              <a:rPr kumimoji="0" lang="en-IE" sz="11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I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igen</a:t>
            </a:r>
            <a:r>
              <a:rPr kumimoji="0" lang="en-IE" sz="11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I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när</a:t>
            </a:r>
            <a:r>
              <a:rPr kumimoji="0" lang="en-IE" sz="11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 MS </a:t>
            </a:r>
            <a:r>
              <a:rPr kumimoji="0" lang="en-I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besvarat</a:t>
            </a:r>
            <a:r>
              <a:rPr kumimoji="0" lang="en-IE" sz="11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ea typeface="+mn-ea"/>
                <a:cs typeface="+mn-cs"/>
              </a:rPr>
              <a:t> dessa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097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282" name="Google Shape;282;p6"/>
          <p:cNvSpPr txBox="1"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</a:pPr>
            <a:r>
              <a:rPr lang="sv-SE" dirty="0"/>
              <a:t>Halvtidsöversyn</a:t>
            </a:r>
            <a:endParaRPr dirty="0"/>
          </a:p>
        </p:txBody>
      </p:sp>
      <p:sp>
        <p:nvSpPr>
          <p:cNvPr id="283" name="Google Shape;283;p6"/>
          <p:cNvSpPr txBox="1"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sv-SE" dirty="0"/>
              <a:t>ESF+ 2021-2027</a:t>
            </a:r>
          </a:p>
        </p:txBody>
      </p:sp>
    </p:spTree>
    <p:extLst>
      <p:ext uri="{BB962C8B-B14F-4D97-AF65-F5344CB8AC3E}">
        <p14:creationId xmlns:p14="http://schemas.microsoft.com/office/powerpoint/2010/main" val="2657918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A60CE69-8882-D9B3-C94E-759621E045B7}"/>
              </a:ext>
            </a:extLst>
          </p:cNvPr>
          <p:cNvSpPr txBox="1">
            <a:spLocks/>
          </p:cNvSpPr>
          <p:nvPr/>
        </p:nvSpPr>
        <p:spPr>
          <a:xfrm>
            <a:off x="838200" y="1664789"/>
            <a:ext cx="10515600" cy="4188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Vad?	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Översyn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av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varje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program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Vem?</a:t>
            </a:r>
            <a:r>
              <a:rPr lang="en-US" dirty="0">
                <a:solidFill>
                  <a:srgbClr val="034EA2"/>
                </a:solidFill>
                <a:latin typeface="Arial"/>
              </a:rPr>
              <a:t>	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Medlemsstaten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När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r>
              <a:rPr lang="en-US" dirty="0">
                <a:solidFill>
                  <a:srgbClr val="034EA2"/>
                </a:solidFill>
                <a:latin typeface="Arial"/>
              </a:rPr>
              <a:t>	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Senast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31/03/2025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034EA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Analys av resultaten för varje program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034EA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Förslag till slutlig tilldelning av flexibilitetsbeloppet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034EA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400" dirty="0">
                <a:solidFill>
                  <a:srgbClr val="4D4D4D"/>
                </a:solidFill>
                <a:latin typeface="Arial"/>
              </a:rPr>
              <a:t>O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 nödvändigt, förslag till ändrat program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034EA2"/>
              </a:buClr>
              <a:buSz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Prioritering för Kommissionen, tillsammans med avslut 14-20</a:t>
            </a:r>
          </a:p>
          <a:p>
            <a:pPr marL="687600" marR="0" lvl="1" indent="-2304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034EA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>
                <a:solidFill>
                  <a:srgbClr val="4D4D4D"/>
                </a:solidFill>
                <a:latin typeface="Arial"/>
              </a:rPr>
              <a:t>Ingen </a:t>
            </a:r>
            <a:r>
              <a:rPr lang="en-US" dirty="0" err="1">
                <a:solidFill>
                  <a:srgbClr val="4D4D4D"/>
                </a:solidFill>
                <a:latin typeface="Arial"/>
              </a:rPr>
              <a:t>programändring</a:t>
            </a:r>
            <a:r>
              <a:rPr lang="en-US" dirty="0">
                <a:solidFill>
                  <a:srgbClr val="4D4D4D"/>
                </a:solidFill>
                <a:latin typeface="Arial"/>
              </a:rPr>
              <a:t> → KOM </a:t>
            </a:r>
            <a:r>
              <a:rPr lang="en-US" dirty="0" err="1">
                <a:solidFill>
                  <a:srgbClr val="4D4D4D"/>
                </a:solidFill>
                <a:latin typeface="Arial"/>
              </a:rPr>
              <a:t>fattar</a:t>
            </a:r>
            <a:r>
              <a:rPr lang="en-US" dirty="0">
                <a:solidFill>
                  <a:srgbClr val="4D4D4D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4D4D4D"/>
                </a:solidFill>
                <a:latin typeface="Arial"/>
              </a:rPr>
              <a:t>beslut</a:t>
            </a:r>
            <a:r>
              <a:rPr lang="en-US" dirty="0">
                <a:solidFill>
                  <a:srgbClr val="4D4D4D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4D4D4D"/>
                </a:solidFill>
                <a:latin typeface="Arial"/>
              </a:rPr>
              <a:t>inom</a:t>
            </a:r>
            <a:r>
              <a:rPr lang="en-US" dirty="0">
                <a:solidFill>
                  <a:srgbClr val="4D4D4D"/>
                </a:solidFill>
                <a:latin typeface="Arial"/>
              </a:rPr>
              <a:t> 3 </a:t>
            </a:r>
            <a:r>
              <a:rPr lang="en-US" dirty="0" err="1">
                <a:solidFill>
                  <a:srgbClr val="4D4D4D"/>
                </a:solidFill>
                <a:latin typeface="Arial"/>
              </a:rPr>
              <a:t>månader</a:t>
            </a:r>
            <a:r>
              <a:rPr lang="en-US" dirty="0">
                <a:solidFill>
                  <a:srgbClr val="4D4D4D"/>
                </a:solidFill>
                <a:latin typeface="Arial"/>
              </a:rPr>
              <a:t> </a:t>
            </a:r>
            <a:r>
              <a:rPr lang="en-US" b="1" dirty="0">
                <a:solidFill>
                  <a:srgbClr val="4D4D4D"/>
                </a:solidFill>
                <a:latin typeface="Arial"/>
              </a:rPr>
              <a:t>ELLER</a:t>
            </a:r>
            <a:r>
              <a:rPr lang="en-US" dirty="0">
                <a:solidFill>
                  <a:srgbClr val="4D4D4D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4D4D4D"/>
                </a:solidFill>
                <a:latin typeface="Arial"/>
              </a:rPr>
              <a:t>ber</a:t>
            </a:r>
            <a:r>
              <a:rPr lang="en-US" dirty="0">
                <a:solidFill>
                  <a:srgbClr val="4D4D4D"/>
                </a:solidFill>
                <a:latin typeface="Arial"/>
              </a:rPr>
              <a:t> om </a:t>
            </a:r>
            <a:r>
              <a:rPr lang="en-US" dirty="0" err="1">
                <a:solidFill>
                  <a:srgbClr val="4D4D4D"/>
                </a:solidFill>
                <a:latin typeface="Arial"/>
              </a:rPr>
              <a:t>programändring</a:t>
            </a:r>
            <a:endParaRPr lang="en-US" dirty="0">
              <a:solidFill>
                <a:srgbClr val="4D4D4D"/>
              </a:solidFill>
              <a:latin typeface="Arial"/>
            </a:endParaRPr>
          </a:p>
          <a:p>
            <a:pPr marL="687600" marR="0" lvl="1" indent="-2304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034EA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 err="1">
                <a:solidFill>
                  <a:srgbClr val="4D4D4D"/>
                </a:solidFill>
                <a:latin typeface="Arial"/>
              </a:rPr>
              <a:t>Programänrding</a:t>
            </a:r>
            <a:r>
              <a:rPr lang="en-US" dirty="0">
                <a:solidFill>
                  <a:srgbClr val="4D4D4D"/>
                </a:solidFill>
                <a:latin typeface="Arial"/>
              </a:rPr>
              <a:t> → KOM </a:t>
            </a:r>
            <a:r>
              <a:rPr lang="en-US" dirty="0" err="1">
                <a:solidFill>
                  <a:srgbClr val="4D4D4D"/>
                </a:solidFill>
                <a:latin typeface="Arial"/>
              </a:rPr>
              <a:t>fattar</a:t>
            </a:r>
            <a:r>
              <a:rPr lang="en-US" dirty="0">
                <a:solidFill>
                  <a:srgbClr val="4D4D4D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4D4D4D"/>
                </a:solidFill>
                <a:latin typeface="Arial"/>
              </a:rPr>
              <a:t>beslut</a:t>
            </a:r>
            <a:r>
              <a:rPr lang="en-US" dirty="0">
                <a:solidFill>
                  <a:srgbClr val="4D4D4D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4D4D4D"/>
                </a:solidFill>
                <a:latin typeface="Arial"/>
              </a:rPr>
              <a:t>inom</a:t>
            </a:r>
            <a:r>
              <a:rPr lang="en-US" dirty="0">
                <a:solidFill>
                  <a:srgbClr val="4D4D4D"/>
                </a:solidFill>
                <a:latin typeface="Arial"/>
              </a:rPr>
              <a:t> 4 </a:t>
            </a:r>
            <a:r>
              <a:rPr lang="en-US" dirty="0" err="1">
                <a:solidFill>
                  <a:srgbClr val="4D4D4D"/>
                </a:solidFill>
                <a:latin typeface="Arial"/>
              </a:rPr>
              <a:t>månader</a:t>
            </a:r>
            <a:endParaRPr lang="en-US" dirty="0">
              <a:solidFill>
                <a:srgbClr val="4D4D4D"/>
              </a:solidFill>
              <a:latin typeface="Arial"/>
            </a:endParaRPr>
          </a:p>
          <a:p>
            <a:pPr marL="687600" marR="0" lvl="1" indent="-2304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034EA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6A1E69-6461-9500-2A89-0FD98A8FCF1E}"/>
              </a:ext>
            </a:extLst>
          </p:cNvPr>
          <p:cNvSpPr txBox="1">
            <a:spLocks/>
          </p:cNvSpPr>
          <p:nvPr/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6509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Huvudaspekter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6509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12964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098AE41A192E4C85C747A9850AEF9A" ma:contentTypeVersion="1" ma:contentTypeDescription="Create a new document." ma:contentTypeScope="" ma:versionID="adbd7371df41171ae2b3407eb3a9260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3B8CB1-DC3B-49F8-96AD-11112EA744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E64438-4FD3-4147-A95F-FB60777C988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B28FDF27-7ED0-40D6-A916-12C25FA51D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2942</TotalTime>
  <Words>666</Words>
  <Application>Microsoft Office PowerPoint</Application>
  <PresentationFormat>Widescreen</PresentationFormat>
  <Paragraphs>104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Linux Libertine</vt:lpstr>
      <vt:lpstr>Wingdings</vt:lpstr>
      <vt:lpstr>Office Theme</vt:lpstr>
      <vt:lpstr>Övervakningskommitén för ESF &amp; ESF+</vt:lpstr>
      <vt:lpstr>Kommissionen  von der Leyen II</vt:lpstr>
      <vt:lpstr>Verkställande vice ordförande Mînzatus prioriteringar</vt:lpstr>
      <vt:lpstr>Sverige söker medel från EGF  (Europeiska fonden för justering för globaliseringseffekter för uppsagda arbetstagare)</vt:lpstr>
      <vt:lpstr>Avslut</vt:lpstr>
      <vt:lpstr>“Avslutningspaketet”</vt:lpstr>
      <vt:lpstr>PowerPoint Presentation</vt:lpstr>
      <vt:lpstr>Halvtidsöversyn</vt:lpstr>
      <vt:lpstr>PowerPoint Presentation</vt:lpstr>
      <vt:lpstr>PowerPoint Presentation</vt:lpstr>
      <vt:lpstr>Tack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WALLEN Karl (EMPL)</cp:lastModifiedBy>
  <cp:revision>24</cp:revision>
  <dcterms:created xsi:type="dcterms:W3CDTF">2019-08-09T12:06:42Z</dcterms:created>
  <dcterms:modified xsi:type="dcterms:W3CDTF">2024-11-29T11:22:59Z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0x010100AF098AE41A192E4C85C747A9850AEF9A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2023-09-26T10:27:54Z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5f9041e0-26c3-439f-9557-91c751557f9e</vt:lpwstr>
  </property>
  <property fmtid="{D5CDD505-2E9C-101B-9397-08002B2CF9AE}" pid="9" name="MSIP_Label_6bd9ddd1-4d20-43f6-abfa-fc3c07406f94_ContentBits">
    <vt:lpwstr>0</vt:lpwstr>
  </property>
</Properties>
</file>